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455" r:id="rId2"/>
    <p:sldId id="459" r:id="rId3"/>
    <p:sldId id="454" r:id="rId4"/>
    <p:sldId id="456" r:id="rId5"/>
    <p:sldId id="462" r:id="rId6"/>
    <p:sldId id="443" r:id="rId7"/>
    <p:sldId id="448" r:id="rId8"/>
    <p:sldId id="465" r:id="rId9"/>
    <p:sldId id="464" r:id="rId10"/>
    <p:sldId id="430" r:id="rId11"/>
    <p:sldId id="466" r:id="rId12"/>
    <p:sldId id="467" r:id="rId13"/>
    <p:sldId id="468" r:id="rId14"/>
    <p:sldId id="469" r:id="rId15"/>
    <p:sldId id="470" r:id="rId16"/>
    <p:sldId id="471" r:id="rId17"/>
    <p:sldId id="492" r:id="rId18"/>
    <p:sldId id="493" r:id="rId19"/>
    <p:sldId id="495" r:id="rId20"/>
    <p:sldId id="496" r:id="rId21"/>
    <p:sldId id="497" r:id="rId22"/>
    <p:sldId id="498" r:id="rId23"/>
    <p:sldId id="494" r:id="rId24"/>
    <p:sldId id="457" r:id="rId25"/>
    <p:sldId id="485" r:id="rId26"/>
    <p:sldId id="460" r:id="rId27"/>
    <p:sldId id="483" r:id="rId28"/>
    <p:sldId id="491" r:id="rId29"/>
    <p:sldId id="472" r:id="rId30"/>
    <p:sldId id="481" r:id="rId31"/>
    <p:sldId id="473" r:id="rId32"/>
    <p:sldId id="474" r:id="rId33"/>
    <p:sldId id="482" r:id="rId34"/>
    <p:sldId id="489" r:id="rId35"/>
    <p:sldId id="484" r:id="rId36"/>
    <p:sldId id="487" r:id="rId37"/>
    <p:sldId id="486" r:id="rId38"/>
    <p:sldId id="475" r:id="rId39"/>
    <p:sldId id="478" r:id="rId40"/>
    <p:sldId id="479" r:id="rId41"/>
    <p:sldId id="461" r:id="rId42"/>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zione predefinita" id="{88AEDD6E-0D21-470F-8147-0DEA74ABB27C}">
          <p14:sldIdLst>
            <p14:sldId id="455"/>
            <p14:sldId id="459"/>
            <p14:sldId id="454"/>
            <p14:sldId id="456"/>
            <p14:sldId id="462"/>
            <p14:sldId id="443"/>
            <p14:sldId id="448"/>
            <p14:sldId id="465"/>
            <p14:sldId id="464"/>
            <p14:sldId id="430"/>
            <p14:sldId id="466"/>
            <p14:sldId id="467"/>
            <p14:sldId id="468"/>
            <p14:sldId id="469"/>
            <p14:sldId id="470"/>
            <p14:sldId id="471"/>
            <p14:sldId id="492"/>
            <p14:sldId id="493"/>
            <p14:sldId id="495"/>
            <p14:sldId id="496"/>
            <p14:sldId id="497"/>
            <p14:sldId id="498"/>
            <p14:sldId id="494"/>
            <p14:sldId id="457"/>
            <p14:sldId id="485"/>
            <p14:sldId id="460"/>
            <p14:sldId id="483"/>
            <p14:sldId id="491"/>
            <p14:sldId id="472"/>
            <p14:sldId id="481"/>
            <p14:sldId id="473"/>
            <p14:sldId id="474"/>
            <p14:sldId id="482"/>
            <p14:sldId id="489"/>
            <p14:sldId id="484"/>
            <p14:sldId id="487"/>
            <p14:sldId id="486"/>
            <p14:sldId id="475"/>
            <p14:sldId id="478"/>
            <p14:sldId id="479"/>
            <p14:sldId id="461"/>
          </p14:sldIdLst>
        </p14:section>
        <p14:section name="Sezione senza titolo" id="{E7520746-9020-4F1A-A6B8-ADC60AD03758}">
          <p14:sldIdLst/>
        </p14:section>
      </p14:sectionLst>
    </p:ext>
    <p:ext uri="{EFAFB233-063F-42B5-8137-9DF3F51BA10A}">
      <p15:sldGuideLst xmlns:p15="http://schemas.microsoft.com/office/powerpoint/2012/main">
        <p15:guide id="1" orient="horz" pos="2160">
          <p15:clr>
            <a:srgbClr val="000000"/>
          </p15:clr>
        </p15:guide>
        <p15:guide id="2" pos="2880">
          <p15:clr>
            <a:srgbClr val="000000"/>
          </p15:clr>
        </p15:guide>
      </p15:sldGuideLst>
    </p:ext>
    <p:ext uri="{2D200454-40CA-4A62-9FC3-DE9A4176ACB9}">
      <p15:notesGuideLst xmlns:p15="http://schemas.microsoft.com/office/powerpoint/2012/main">
        <p15:guide id="1" orient="horz" pos="2880">
          <p15:clr>
            <a:srgbClr val="000000"/>
          </p15:clr>
        </p15:guide>
        <p15:guide id="2" pos="2160">
          <p15:clr>
            <a:srgbClr val="000000"/>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9" roundtripDataSignature="AMtx7mgDb8aSYy48GwAHop6yNSvcWxos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4B06CEB-8B12-4164-8ADA-6DF8BEE70702}">
  <a:tblStyle styleId="{44B06CEB-8B12-4164-8ADA-6DF8BEE7070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5" autoAdjust="0"/>
    <p:restoredTop sz="94660"/>
  </p:normalViewPr>
  <p:slideViewPr>
    <p:cSldViewPr snapToGrid="0">
      <p:cViewPr varScale="1">
        <p:scale>
          <a:sx n="72" d="100"/>
          <a:sy n="72" d="100"/>
        </p:scale>
        <p:origin x="1332" y="66"/>
      </p:cViewPr>
      <p:guideLst>
        <p:guide orient="horz" pos="2160"/>
        <p:guide pos="2880"/>
      </p:guideLst>
    </p:cSldViewPr>
  </p:slideViewPr>
  <p:notesTextViewPr>
    <p:cViewPr>
      <p:scale>
        <a:sx n="100" d="100"/>
        <a:sy n="100" d="100"/>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149"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5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15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06487" y="812800"/>
            <a:ext cx="5343525" cy="40068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755650" y="5078412"/>
            <a:ext cx="6046787" cy="4810125"/>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5" name="Google Shape;5;n"/>
          <p:cNvSpPr txBox="1">
            <a:spLocks noGrp="1"/>
          </p:cNvSpPr>
          <p:nvPr>
            <p:ph type="hdr" idx="3"/>
          </p:nvPr>
        </p:nvSpPr>
        <p:spPr>
          <a:xfrm>
            <a:off x="0" y="0"/>
            <a:ext cx="3279775" cy="533400"/>
          </a:xfrm>
          <a:prstGeom prst="rect">
            <a:avLst/>
          </a:prstGeom>
          <a:noFill/>
          <a:ln>
            <a:noFill/>
          </a:ln>
        </p:spPr>
        <p:txBody>
          <a:bodyPr spcFirstLastPara="1" wrap="square" lIns="0" tIns="0" rIns="0" bIns="0" anchor="t" anchorCtr="0">
            <a:noAutofit/>
          </a:bodyPr>
          <a:lstStyle>
            <a:lvl1pPr marR="0" lvl="0"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6" name="Google Shape;6;n"/>
          <p:cNvSpPr txBox="1">
            <a:spLocks noGrp="1"/>
          </p:cNvSpPr>
          <p:nvPr>
            <p:ph type="dt" idx="10"/>
          </p:nvPr>
        </p:nvSpPr>
        <p:spPr>
          <a:xfrm>
            <a:off x="4278312" y="0"/>
            <a:ext cx="3279775" cy="533400"/>
          </a:xfrm>
          <a:prstGeom prst="rect">
            <a:avLst/>
          </a:prstGeom>
          <a:noFill/>
          <a:ln>
            <a:noFill/>
          </a:ln>
        </p:spPr>
        <p:txBody>
          <a:bodyPr spcFirstLastPara="1" wrap="square" lIns="0" tIns="0" rIns="0" bIns="0" anchor="t" anchorCtr="0">
            <a:noAutofit/>
          </a:bodyPr>
          <a:lstStyle>
            <a:lvl1pPr marR="0" lvl="0"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10156825"/>
            <a:ext cx="3279775" cy="533400"/>
          </a:xfrm>
          <a:prstGeom prst="rect">
            <a:avLst/>
          </a:prstGeom>
          <a:noFill/>
          <a:ln>
            <a:noFill/>
          </a:ln>
        </p:spPr>
        <p:txBody>
          <a:bodyPr spcFirstLastPara="1" wrap="square" lIns="0" tIns="0" rIns="0" bIns="0" anchor="b" anchorCtr="0">
            <a:noAutofit/>
          </a:bodyPr>
          <a:lstStyle>
            <a:lvl1pPr marR="0" lvl="0"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278312" y="10156825"/>
            <a:ext cx="3279775" cy="533400"/>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pPr marL="0" marR="0" lvl="0" indent="0" algn="r" rtl="0">
                <a:lnSpc>
                  <a:spcPct val="93000"/>
                </a:lnSpc>
                <a:spcBef>
                  <a:spcPts val="0"/>
                </a:spcBef>
                <a:spcAft>
                  <a:spcPts val="0"/>
                </a:spcAft>
                <a:buClr>
                  <a:srgbClr val="000000"/>
                </a:buClr>
                <a:buSzPts val="1400"/>
                <a:buFont typeface="Times New Roman"/>
                <a:buNone/>
              </a:pPr>
              <a:t>‹N›</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19"/>
        <p:cNvGrpSpPr/>
        <p:nvPr/>
      </p:nvGrpSpPr>
      <p:grpSpPr>
        <a:xfrm>
          <a:off x="0" y="0"/>
          <a:ext cx="0" cy="0"/>
          <a:chOff x="0" y="0"/>
          <a:chExt cx="0" cy="0"/>
        </a:xfrm>
      </p:grpSpPr>
      <p:sp>
        <p:nvSpPr>
          <p:cNvPr id="20" name="Google Shape;20;p60"/>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21" name="Google Shape;21;p60"/>
          <p:cNvSpPr txBox="1">
            <a:spLocks noGrp="1"/>
          </p:cNvSpPr>
          <p:nvPr>
            <p:ph type="body" idx="1"/>
          </p:nvPr>
        </p:nvSpPr>
        <p:spPr>
          <a:xfrm>
            <a:off x="457200" y="1604962"/>
            <a:ext cx="8228012" cy="4524375"/>
          </a:xfrm>
          <a:prstGeom prst="rect">
            <a:avLst/>
          </a:prstGeom>
          <a:noFill/>
          <a:ln>
            <a:noFill/>
          </a:ln>
        </p:spPr>
        <p:txBody>
          <a:bodyPr spcFirstLastPara="1" wrap="square" lIns="0" tIns="28200" rIns="0" bIns="0" anchor="t" anchorCtr="0">
            <a:noAutofit/>
          </a:bodyPr>
          <a:lstStyle>
            <a:lvl1pPr marL="457200" lvl="0" indent="-342900" algn="l">
              <a:lnSpc>
                <a:spcPct val="93000"/>
              </a:lnSpc>
              <a:spcBef>
                <a:spcPts val="0"/>
              </a:spcBef>
              <a:spcAft>
                <a:spcPts val="0"/>
              </a:spcAft>
              <a:buSzPts val="1800"/>
              <a:buChar char="•"/>
              <a:defRPr/>
            </a:lvl1pPr>
            <a:lvl2pPr marL="914400" lvl="1" indent="-342900" algn="l">
              <a:lnSpc>
                <a:spcPct val="93000"/>
              </a:lnSpc>
              <a:spcBef>
                <a:spcPts val="1425"/>
              </a:spcBef>
              <a:spcAft>
                <a:spcPts val="0"/>
              </a:spcAft>
              <a:buSzPts val="1800"/>
              <a:buChar char="–"/>
              <a:defRPr/>
            </a:lvl2pPr>
            <a:lvl3pPr marL="1371600" lvl="2" indent="-342900" algn="l">
              <a:lnSpc>
                <a:spcPct val="93000"/>
              </a:lnSpc>
              <a:spcBef>
                <a:spcPts val="1138"/>
              </a:spcBef>
              <a:spcAft>
                <a:spcPts val="0"/>
              </a:spcAft>
              <a:buSzPts val="1800"/>
              <a:buChar char="•"/>
              <a:defRPr/>
            </a:lvl3pPr>
            <a:lvl4pPr marL="1828800" lvl="3" indent="-342900" algn="l">
              <a:lnSpc>
                <a:spcPct val="93000"/>
              </a:lnSpc>
              <a:spcBef>
                <a:spcPts val="850"/>
              </a:spcBef>
              <a:spcAft>
                <a:spcPts val="0"/>
              </a:spcAft>
              <a:buSzPts val="1800"/>
              <a:buChar char="–"/>
              <a:defRPr/>
            </a:lvl4pPr>
            <a:lvl5pPr marL="2286000" lvl="4" indent="-342900" algn="l">
              <a:lnSpc>
                <a:spcPct val="93000"/>
              </a:lnSpc>
              <a:spcBef>
                <a:spcPts val="575"/>
              </a:spcBef>
              <a:spcAft>
                <a:spcPts val="0"/>
              </a:spcAft>
              <a:buSzPts val="1800"/>
              <a:buChar char="»"/>
              <a:defRPr/>
            </a:lvl5pPr>
            <a:lvl6pPr marL="2743200" lvl="5" indent="-228600" algn="l">
              <a:lnSpc>
                <a:spcPct val="93000"/>
              </a:lnSpc>
              <a:spcBef>
                <a:spcPts val="288"/>
              </a:spcBef>
              <a:spcAft>
                <a:spcPts val="0"/>
              </a:spcAft>
              <a:buSzPts val="1400"/>
              <a:buNone/>
              <a:defRPr/>
            </a:lvl6pPr>
            <a:lvl7pPr marL="3200400" lvl="6" indent="-228600" algn="l">
              <a:lnSpc>
                <a:spcPct val="93000"/>
              </a:lnSpc>
              <a:spcBef>
                <a:spcPts val="288"/>
              </a:spcBef>
              <a:spcAft>
                <a:spcPts val="0"/>
              </a:spcAft>
              <a:buSzPts val="1400"/>
              <a:buNone/>
              <a:defRPr/>
            </a:lvl7pPr>
            <a:lvl8pPr marL="3657600" lvl="7" indent="-228600" algn="l">
              <a:lnSpc>
                <a:spcPct val="93000"/>
              </a:lnSpc>
              <a:spcBef>
                <a:spcPts val="288"/>
              </a:spcBef>
              <a:spcAft>
                <a:spcPts val="0"/>
              </a:spcAft>
              <a:buSzPts val="1400"/>
              <a:buNone/>
              <a:defRPr/>
            </a:lvl8pPr>
            <a:lvl9pPr marL="4114800" lvl="8" indent="-228600" algn="l">
              <a:lnSpc>
                <a:spcPct val="93000"/>
              </a:lnSpc>
              <a:spcBef>
                <a:spcPts val="288"/>
              </a:spcBef>
              <a:spcAft>
                <a:spcPts val="288"/>
              </a:spcAft>
              <a:buSzPts val="1400"/>
              <a:buNone/>
              <a:defRPr/>
            </a:lvl9pPr>
          </a:lstStyle>
          <a:p>
            <a:endParaRPr/>
          </a:p>
        </p:txBody>
      </p:sp>
      <p:sp>
        <p:nvSpPr>
          <p:cNvPr id="22" name="Google Shape;22;p60"/>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23" name="Google Shape;23;p60"/>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49"/>
        <p:cNvGrpSpPr/>
        <p:nvPr/>
      </p:nvGrpSpPr>
      <p:grpSpPr>
        <a:xfrm>
          <a:off x="0" y="0"/>
          <a:ext cx="0" cy="0"/>
          <a:chOff x="0" y="0"/>
          <a:chExt cx="0" cy="0"/>
        </a:xfrm>
      </p:grpSpPr>
      <p:sp>
        <p:nvSpPr>
          <p:cNvPr id="50" name="Google Shape;50;p66"/>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51" name="Google Shape;51;p66"/>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52" name="Google Shape;52;p66"/>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53"/>
        <p:cNvGrpSpPr/>
        <p:nvPr/>
      </p:nvGrpSpPr>
      <p:grpSpPr>
        <a:xfrm>
          <a:off x="0" y="0"/>
          <a:ext cx="0" cy="0"/>
          <a:chOff x="0" y="0"/>
          <a:chExt cx="0" cy="0"/>
        </a:xfrm>
      </p:grpSpPr>
      <p:sp>
        <p:nvSpPr>
          <p:cNvPr id="54" name="Google Shape;54;p67"/>
          <p:cNvSpPr txBox="1">
            <a:spLocks noGrp="1"/>
          </p:cNvSpPr>
          <p:nvPr>
            <p:ph type="title"/>
          </p:nvPr>
        </p:nvSpPr>
        <p:spPr>
          <a:xfrm>
            <a:off x="457200" y="274638"/>
            <a:ext cx="8229600"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55" name="Google Shape;55;p67"/>
          <p:cNvSpPr txBox="1">
            <a:spLocks noGrp="1"/>
          </p:cNvSpPr>
          <p:nvPr>
            <p:ph type="body" idx="1"/>
          </p:nvPr>
        </p:nvSpPr>
        <p:spPr>
          <a:xfrm>
            <a:off x="457200" y="1535113"/>
            <a:ext cx="4040188" cy="639762"/>
          </a:xfrm>
          <a:prstGeom prst="rect">
            <a:avLst/>
          </a:prstGeom>
          <a:noFill/>
          <a:ln>
            <a:noFill/>
          </a:ln>
        </p:spPr>
        <p:txBody>
          <a:bodyPr spcFirstLastPara="1" wrap="square" lIns="0" tIns="28200" rIns="0" bIns="0" anchor="b" anchorCtr="0">
            <a:noAutofit/>
          </a:bodyPr>
          <a:lstStyle>
            <a:lvl1pPr marL="457200" lvl="0" indent="-228600" algn="l">
              <a:lnSpc>
                <a:spcPct val="93000"/>
              </a:lnSpc>
              <a:spcBef>
                <a:spcPts val="0"/>
              </a:spcBef>
              <a:spcAft>
                <a:spcPts val="0"/>
              </a:spcAft>
              <a:buSzPts val="2400"/>
              <a:buNone/>
              <a:defRPr sz="2400" b="1"/>
            </a:lvl1pPr>
            <a:lvl2pPr marL="914400" lvl="1" indent="-228600" algn="l">
              <a:lnSpc>
                <a:spcPct val="93000"/>
              </a:lnSpc>
              <a:spcBef>
                <a:spcPts val="1425"/>
              </a:spcBef>
              <a:spcAft>
                <a:spcPts val="0"/>
              </a:spcAft>
              <a:buSzPts val="2000"/>
              <a:buNone/>
              <a:defRPr sz="2000" b="1"/>
            </a:lvl2pPr>
            <a:lvl3pPr marL="1371600" lvl="2" indent="-228600" algn="l">
              <a:lnSpc>
                <a:spcPct val="93000"/>
              </a:lnSpc>
              <a:spcBef>
                <a:spcPts val="1138"/>
              </a:spcBef>
              <a:spcAft>
                <a:spcPts val="0"/>
              </a:spcAft>
              <a:buSzPts val="1800"/>
              <a:buNone/>
              <a:defRPr sz="1800" b="1"/>
            </a:lvl3pPr>
            <a:lvl4pPr marL="1828800" lvl="3" indent="-228600" algn="l">
              <a:lnSpc>
                <a:spcPct val="93000"/>
              </a:lnSpc>
              <a:spcBef>
                <a:spcPts val="850"/>
              </a:spcBef>
              <a:spcAft>
                <a:spcPts val="0"/>
              </a:spcAft>
              <a:buSzPts val="1600"/>
              <a:buNone/>
              <a:defRPr sz="1600" b="1"/>
            </a:lvl4pPr>
            <a:lvl5pPr marL="2286000" lvl="4" indent="-228600" algn="l">
              <a:lnSpc>
                <a:spcPct val="93000"/>
              </a:lnSpc>
              <a:spcBef>
                <a:spcPts val="575"/>
              </a:spcBef>
              <a:spcAft>
                <a:spcPts val="0"/>
              </a:spcAft>
              <a:buSzPts val="1600"/>
              <a:buNone/>
              <a:defRPr sz="1600" b="1"/>
            </a:lvl5pPr>
            <a:lvl6pPr marL="2743200" lvl="5" indent="-228600" algn="l">
              <a:lnSpc>
                <a:spcPct val="93000"/>
              </a:lnSpc>
              <a:spcBef>
                <a:spcPts val="288"/>
              </a:spcBef>
              <a:spcAft>
                <a:spcPts val="0"/>
              </a:spcAft>
              <a:buSzPts val="1600"/>
              <a:buNone/>
              <a:defRPr sz="1600" b="1"/>
            </a:lvl6pPr>
            <a:lvl7pPr marL="3200400" lvl="6" indent="-228600" algn="l">
              <a:lnSpc>
                <a:spcPct val="93000"/>
              </a:lnSpc>
              <a:spcBef>
                <a:spcPts val="288"/>
              </a:spcBef>
              <a:spcAft>
                <a:spcPts val="0"/>
              </a:spcAft>
              <a:buSzPts val="1600"/>
              <a:buNone/>
              <a:defRPr sz="1600" b="1"/>
            </a:lvl7pPr>
            <a:lvl8pPr marL="3657600" lvl="7" indent="-228600" algn="l">
              <a:lnSpc>
                <a:spcPct val="93000"/>
              </a:lnSpc>
              <a:spcBef>
                <a:spcPts val="288"/>
              </a:spcBef>
              <a:spcAft>
                <a:spcPts val="0"/>
              </a:spcAft>
              <a:buSzPts val="1600"/>
              <a:buNone/>
              <a:defRPr sz="1600" b="1"/>
            </a:lvl8pPr>
            <a:lvl9pPr marL="4114800" lvl="8" indent="-228600" algn="l">
              <a:lnSpc>
                <a:spcPct val="93000"/>
              </a:lnSpc>
              <a:spcBef>
                <a:spcPts val="288"/>
              </a:spcBef>
              <a:spcAft>
                <a:spcPts val="288"/>
              </a:spcAft>
              <a:buSzPts val="1600"/>
              <a:buNone/>
              <a:defRPr sz="1600" b="1"/>
            </a:lvl9pPr>
          </a:lstStyle>
          <a:p>
            <a:endParaRPr/>
          </a:p>
        </p:txBody>
      </p:sp>
      <p:sp>
        <p:nvSpPr>
          <p:cNvPr id="56" name="Google Shape;56;p67"/>
          <p:cNvSpPr txBox="1">
            <a:spLocks noGrp="1"/>
          </p:cNvSpPr>
          <p:nvPr>
            <p:ph type="body" idx="2"/>
          </p:nvPr>
        </p:nvSpPr>
        <p:spPr>
          <a:xfrm>
            <a:off x="457200" y="2174875"/>
            <a:ext cx="4040188" cy="3951288"/>
          </a:xfrm>
          <a:prstGeom prst="rect">
            <a:avLst/>
          </a:prstGeom>
          <a:noFill/>
          <a:ln>
            <a:noFill/>
          </a:ln>
        </p:spPr>
        <p:txBody>
          <a:bodyPr spcFirstLastPara="1" wrap="square" lIns="0" tIns="28200" rIns="0" bIns="0" anchor="t" anchorCtr="0">
            <a:noAutofit/>
          </a:bodyPr>
          <a:lstStyle>
            <a:lvl1pPr marL="457200" lvl="0" indent="-381000" algn="l">
              <a:lnSpc>
                <a:spcPct val="93000"/>
              </a:lnSpc>
              <a:spcBef>
                <a:spcPts val="0"/>
              </a:spcBef>
              <a:spcAft>
                <a:spcPts val="0"/>
              </a:spcAft>
              <a:buSzPts val="2400"/>
              <a:buChar char="•"/>
              <a:defRPr sz="2400"/>
            </a:lvl1pPr>
            <a:lvl2pPr marL="914400" lvl="1" indent="-355600" algn="l">
              <a:lnSpc>
                <a:spcPct val="93000"/>
              </a:lnSpc>
              <a:spcBef>
                <a:spcPts val="1425"/>
              </a:spcBef>
              <a:spcAft>
                <a:spcPts val="0"/>
              </a:spcAft>
              <a:buSzPts val="2000"/>
              <a:buChar char="–"/>
              <a:defRPr sz="2000"/>
            </a:lvl2pPr>
            <a:lvl3pPr marL="1371600" lvl="2" indent="-342900" algn="l">
              <a:lnSpc>
                <a:spcPct val="93000"/>
              </a:lnSpc>
              <a:spcBef>
                <a:spcPts val="1138"/>
              </a:spcBef>
              <a:spcAft>
                <a:spcPts val="0"/>
              </a:spcAft>
              <a:buSzPts val="1800"/>
              <a:buChar char="•"/>
              <a:defRPr sz="1800"/>
            </a:lvl3pPr>
            <a:lvl4pPr marL="1828800" lvl="3" indent="-330200" algn="l">
              <a:lnSpc>
                <a:spcPct val="93000"/>
              </a:lnSpc>
              <a:spcBef>
                <a:spcPts val="850"/>
              </a:spcBef>
              <a:spcAft>
                <a:spcPts val="0"/>
              </a:spcAft>
              <a:buSzPts val="1600"/>
              <a:buChar char="–"/>
              <a:defRPr sz="1600"/>
            </a:lvl4pPr>
            <a:lvl5pPr marL="2286000" lvl="4" indent="-330200" algn="l">
              <a:lnSpc>
                <a:spcPct val="93000"/>
              </a:lnSpc>
              <a:spcBef>
                <a:spcPts val="575"/>
              </a:spcBef>
              <a:spcAft>
                <a:spcPts val="0"/>
              </a:spcAft>
              <a:buSzPts val="1600"/>
              <a:buChar char="»"/>
              <a:defRPr sz="1600"/>
            </a:lvl5pPr>
            <a:lvl6pPr marL="2743200" lvl="5" indent="-228600" algn="l">
              <a:lnSpc>
                <a:spcPct val="93000"/>
              </a:lnSpc>
              <a:spcBef>
                <a:spcPts val="288"/>
              </a:spcBef>
              <a:spcAft>
                <a:spcPts val="0"/>
              </a:spcAft>
              <a:buSzPts val="1400"/>
              <a:buNone/>
              <a:defRPr sz="1600"/>
            </a:lvl6pPr>
            <a:lvl7pPr marL="3200400" lvl="6" indent="-228600" algn="l">
              <a:lnSpc>
                <a:spcPct val="93000"/>
              </a:lnSpc>
              <a:spcBef>
                <a:spcPts val="288"/>
              </a:spcBef>
              <a:spcAft>
                <a:spcPts val="0"/>
              </a:spcAft>
              <a:buSzPts val="1400"/>
              <a:buNone/>
              <a:defRPr sz="1600"/>
            </a:lvl7pPr>
            <a:lvl8pPr marL="3657600" lvl="7" indent="-228600" algn="l">
              <a:lnSpc>
                <a:spcPct val="93000"/>
              </a:lnSpc>
              <a:spcBef>
                <a:spcPts val="288"/>
              </a:spcBef>
              <a:spcAft>
                <a:spcPts val="0"/>
              </a:spcAft>
              <a:buSzPts val="1400"/>
              <a:buNone/>
              <a:defRPr sz="1600"/>
            </a:lvl8pPr>
            <a:lvl9pPr marL="4114800" lvl="8" indent="-228600" algn="l">
              <a:lnSpc>
                <a:spcPct val="93000"/>
              </a:lnSpc>
              <a:spcBef>
                <a:spcPts val="288"/>
              </a:spcBef>
              <a:spcAft>
                <a:spcPts val="288"/>
              </a:spcAft>
              <a:buSzPts val="1400"/>
              <a:buNone/>
              <a:defRPr sz="1600"/>
            </a:lvl9pPr>
          </a:lstStyle>
          <a:p>
            <a:endParaRPr/>
          </a:p>
        </p:txBody>
      </p:sp>
      <p:sp>
        <p:nvSpPr>
          <p:cNvPr id="57" name="Google Shape;57;p67"/>
          <p:cNvSpPr txBox="1">
            <a:spLocks noGrp="1"/>
          </p:cNvSpPr>
          <p:nvPr>
            <p:ph type="body" idx="3"/>
          </p:nvPr>
        </p:nvSpPr>
        <p:spPr>
          <a:xfrm>
            <a:off x="4645025" y="1535113"/>
            <a:ext cx="4041775" cy="639762"/>
          </a:xfrm>
          <a:prstGeom prst="rect">
            <a:avLst/>
          </a:prstGeom>
          <a:noFill/>
          <a:ln>
            <a:noFill/>
          </a:ln>
        </p:spPr>
        <p:txBody>
          <a:bodyPr spcFirstLastPara="1" wrap="square" lIns="0" tIns="28200" rIns="0" bIns="0" anchor="b" anchorCtr="0">
            <a:noAutofit/>
          </a:bodyPr>
          <a:lstStyle>
            <a:lvl1pPr marL="457200" lvl="0" indent="-228600" algn="l">
              <a:lnSpc>
                <a:spcPct val="93000"/>
              </a:lnSpc>
              <a:spcBef>
                <a:spcPts val="0"/>
              </a:spcBef>
              <a:spcAft>
                <a:spcPts val="0"/>
              </a:spcAft>
              <a:buSzPts val="2400"/>
              <a:buNone/>
              <a:defRPr sz="2400" b="1"/>
            </a:lvl1pPr>
            <a:lvl2pPr marL="914400" lvl="1" indent="-228600" algn="l">
              <a:lnSpc>
                <a:spcPct val="93000"/>
              </a:lnSpc>
              <a:spcBef>
                <a:spcPts val="1425"/>
              </a:spcBef>
              <a:spcAft>
                <a:spcPts val="0"/>
              </a:spcAft>
              <a:buSzPts val="2000"/>
              <a:buNone/>
              <a:defRPr sz="2000" b="1"/>
            </a:lvl2pPr>
            <a:lvl3pPr marL="1371600" lvl="2" indent="-228600" algn="l">
              <a:lnSpc>
                <a:spcPct val="93000"/>
              </a:lnSpc>
              <a:spcBef>
                <a:spcPts val="1138"/>
              </a:spcBef>
              <a:spcAft>
                <a:spcPts val="0"/>
              </a:spcAft>
              <a:buSzPts val="1800"/>
              <a:buNone/>
              <a:defRPr sz="1800" b="1"/>
            </a:lvl3pPr>
            <a:lvl4pPr marL="1828800" lvl="3" indent="-228600" algn="l">
              <a:lnSpc>
                <a:spcPct val="93000"/>
              </a:lnSpc>
              <a:spcBef>
                <a:spcPts val="850"/>
              </a:spcBef>
              <a:spcAft>
                <a:spcPts val="0"/>
              </a:spcAft>
              <a:buSzPts val="1600"/>
              <a:buNone/>
              <a:defRPr sz="1600" b="1"/>
            </a:lvl4pPr>
            <a:lvl5pPr marL="2286000" lvl="4" indent="-228600" algn="l">
              <a:lnSpc>
                <a:spcPct val="93000"/>
              </a:lnSpc>
              <a:spcBef>
                <a:spcPts val="575"/>
              </a:spcBef>
              <a:spcAft>
                <a:spcPts val="0"/>
              </a:spcAft>
              <a:buSzPts val="1600"/>
              <a:buNone/>
              <a:defRPr sz="1600" b="1"/>
            </a:lvl5pPr>
            <a:lvl6pPr marL="2743200" lvl="5" indent="-228600" algn="l">
              <a:lnSpc>
                <a:spcPct val="93000"/>
              </a:lnSpc>
              <a:spcBef>
                <a:spcPts val="288"/>
              </a:spcBef>
              <a:spcAft>
                <a:spcPts val="0"/>
              </a:spcAft>
              <a:buSzPts val="1600"/>
              <a:buNone/>
              <a:defRPr sz="1600" b="1"/>
            </a:lvl6pPr>
            <a:lvl7pPr marL="3200400" lvl="6" indent="-228600" algn="l">
              <a:lnSpc>
                <a:spcPct val="93000"/>
              </a:lnSpc>
              <a:spcBef>
                <a:spcPts val="288"/>
              </a:spcBef>
              <a:spcAft>
                <a:spcPts val="0"/>
              </a:spcAft>
              <a:buSzPts val="1600"/>
              <a:buNone/>
              <a:defRPr sz="1600" b="1"/>
            </a:lvl7pPr>
            <a:lvl8pPr marL="3657600" lvl="7" indent="-228600" algn="l">
              <a:lnSpc>
                <a:spcPct val="93000"/>
              </a:lnSpc>
              <a:spcBef>
                <a:spcPts val="288"/>
              </a:spcBef>
              <a:spcAft>
                <a:spcPts val="0"/>
              </a:spcAft>
              <a:buSzPts val="1600"/>
              <a:buNone/>
              <a:defRPr sz="1600" b="1"/>
            </a:lvl8pPr>
            <a:lvl9pPr marL="4114800" lvl="8" indent="-228600" algn="l">
              <a:lnSpc>
                <a:spcPct val="93000"/>
              </a:lnSpc>
              <a:spcBef>
                <a:spcPts val="288"/>
              </a:spcBef>
              <a:spcAft>
                <a:spcPts val="288"/>
              </a:spcAft>
              <a:buSzPts val="1600"/>
              <a:buNone/>
              <a:defRPr sz="1600" b="1"/>
            </a:lvl9pPr>
          </a:lstStyle>
          <a:p>
            <a:endParaRPr/>
          </a:p>
        </p:txBody>
      </p:sp>
      <p:sp>
        <p:nvSpPr>
          <p:cNvPr id="58" name="Google Shape;58;p67"/>
          <p:cNvSpPr txBox="1">
            <a:spLocks noGrp="1"/>
          </p:cNvSpPr>
          <p:nvPr>
            <p:ph type="body" idx="4"/>
          </p:nvPr>
        </p:nvSpPr>
        <p:spPr>
          <a:xfrm>
            <a:off x="4645025" y="2174875"/>
            <a:ext cx="4041775" cy="3951288"/>
          </a:xfrm>
          <a:prstGeom prst="rect">
            <a:avLst/>
          </a:prstGeom>
          <a:noFill/>
          <a:ln>
            <a:noFill/>
          </a:ln>
        </p:spPr>
        <p:txBody>
          <a:bodyPr spcFirstLastPara="1" wrap="square" lIns="0" tIns="28200" rIns="0" bIns="0" anchor="t" anchorCtr="0">
            <a:noAutofit/>
          </a:bodyPr>
          <a:lstStyle>
            <a:lvl1pPr marL="457200" lvl="0" indent="-381000" algn="l">
              <a:lnSpc>
                <a:spcPct val="93000"/>
              </a:lnSpc>
              <a:spcBef>
                <a:spcPts val="0"/>
              </a:spcBef>
              <a:spcAft>
                <a:spcPts val="0"/>
              </a:spcAft>
              <a:buSzPts val="2400"/>
              <a:buChar char="•"/>
              <a:defRPr sz="2400"/>
            </a:lvl1pPr>
            <a:lvl2pPr marL="914400" lvl="1" indent="-355600" algn="l">
              <a:lnSpc>
                <a:spcPct val="93000"/>
              </a:lnSpc>
              <a:spcBef>
                <a:spcPts val="1425"/>
              </a:spcBef>
              <a:spcAft>
                <a:spcPts val="0"/>
              </a:spcAft>
              <a:buSzPts val="2000"/>
              <a:buChar char="–"/>
              <a:defRPr sz="2000"/>
            </a:lvl2pPr>
            <a:lvl3pPr marL="1371600" lvl="2" indent="-342900" algn="l">
              <a:lnSpc>
                <a:spcPct val="93000"/>
              </a:lnSpc>
              <a:spcBef>
                <a:spcPts val="1138"/>
              </a:spcBef>
              <a:spcAft>
                <a:spcPts val="0"/>
              </a:spcAft>
              <a:buSzPts val="1800"/>
              <a:buChar char="•"/>
              <a:defRPr sz="1800"/>
            </a:lvl3pPr>
            <a:lvl4pPr marL="1828800" lvl="3" indent="-330200" algn="l">
              <a:lnSpc>
                <a:spcPct val="93000"/>
              </a:lnSpc>
              <a:spcBef>
                <a:spcPts val="850"/>
              </a:spcBef>
              <a:spcAft>
                <a:spcPts val="0"/>
              </a:spcAft>
              <a:buSzPts val="1600"/>
              <a:buChar char="–"/>
              <a:defRPr sz="1600"/>
            </a:lvl4pPr>
            <a:lvl5pPr marL="2286000" lvl="4" indent="-330200" algn="l">
              <a:lnSpc>
                <a:spcPct val="93000"/>
              </a:lnSpc>
              <a:spcBef>
                <a:spcPts val="575"/>
              </a:spcBef>
              <a:spcAft>
                <a:spcPts val="0"/>
              </a:spcAft>
              <a:buSzPts val="1600"/>
              <a:buChar char="»"/>
              <a:defRPr sz="1600"/>
            </a:lvl5pPr>
            <a:lvl6pPr marL="2743200" lvl="5" indent="-228600" algn="l">
              <a:lnSpc>
                <a:spcPct val="93000"/>
              </a:lnSpc>
              <a:spcBef>
                <a:spcPts val="288"/>
              </a:spcBef>
              <a:spcAft>
                <a:spcPts val="0"/>
              </a:spcAft>
              <a:buSzPts val="1400"/>
              <a:buNone/>
              <a:defRPr sz="1600"/>
            </a:lvl6pPr>
            <a:lvl7pPr marL="3200400" lvl="6" indent="-228600" algn="l">
              <a:lnSpc>
                <a:spcPct val="93000"/>
              </a:lnSpc>
              <a:spcBef>
                <a:spcPts val="288"/>
              </a:spcBef>
              <a:spcAft>
                <a:spcPts val="0"/>
              </a:spcAft>
              <a:buSzPts val="1400"/>
              <a:buNone/>
              <a:defRPr sz="1600"/>
            </a:lvl7pPr>
            <a:lvl8pPr marL="3657600" lvl="7" indent="-228600" algn="l">
              <a:lnSpc>
                <a:spcPct val="93000"/>
              </a:lnSpc>
              <a:spcBef>
                <a:spcPts val="288"/>
              </a:spcBef>
              <a:spcAft>
                <a:spcPts val="0"/>
              </a:spcAft>
              <a:buSzPts val="1400"/>
              <a:buNone/>
              <a:defRPr sz="1600"/>
            </a:lvl8pPr>
            <a:lvl9pPr marL="4114800" lvl="8" indent="-228600" algn="l">
              <a:lnSpc>
                <a:spcPct val="93000"/>
              </a:lnSpc>
              <a:spcBef>
                <a:spcPts val="288"/>
              </a:spcBef>
              <a:spcAft>
                <a:spcPts val="288"/>
              </a:spcAft>
              <a:buSzPts val="1400"/>
              <a:buNone/>
              <a:defRPr sz="1600"/>
            </a:lvl9pPr>
          </a:lstStyle>
          <a:p>
            <a:endParaRPr/>
          </a:p>
        </p:txBody>
      </p:sp>
      <p:sp>
        <p:nvSpPr>
          <p:cNvPr id="59" name="Google Shape;59;p67"/>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0" name="Google Shape;60;p67"/>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61"/>
        <p:cNvGrpSpPr/>
        <p:nvPr/>
      </p:nvGrpSpPr>
      <p:grpSpPr>
        <a:xfrm>
          <a:off x="0" y="0"/>
          <a:ext cx="0" cy="0"/>
          <a:chOff x="0" y="0"/>
          <a:chExt cx="0" cy="0"/>
        </a:xfrm>
      </p:grpSpPr>
      <p:sp>
        <p:nvSpPr>
          <p:cNvPr id="62" name="Google Shape;62;p68"/>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3" name="Google Shape;63;p68"/>
          <p:cNvSpPr txBox="1">
            <a:spLocks noGrp="1"/>
          </p:cNvSpPr>
          <p:nvPr>
            <p:ph type="body" idx="1"/>
          </p:nvPr>
        </p:nvSpPr>
        <p:spPr>
          <a:xfrm>
            <a:off x="457200" y="1604963"/>
            <a:ext cx="4037013" cy="4524375"/>
          </a:xfrm>
          <a:prstGeom prst="rect">
            <a:avLst/>
          </a:prstGeom>
          <a:noFill/>
          <a:ln>
            <a:noFill/>
          </a:ln>
        </p:spPr>
        <p:txBody>
          <a:bodyPr spcFirstLastPara="1" wrap="square" lIns="0" tIns="28200" rIns="0" bIns="0" anchor="t" anchorCtr="0">
            <a:noAutofit/>
          </a:bodyPr>
          <a:lstStyle>
            <a:lvl1pPr marL="457200" lvl="0" indent="-406400" algn="l">
              <a:lnSpc>
                <a:spcPct val="93000"/>
              </a:lnSpc>
              <a:spcBef>
                <a:spcPts val="0"/>
              </a:spcBef>
              <a:spcAft>
                <a:spcPts val="0"/>
              </a:spcAft>
              <a:buSzPts val="2800"/>
              <a:buChar char="•"/>
              <a:defRPr sz="2800"/>
            </a:lvl1pPr>
            <a:lvl2pPr marL="914400" lvl="1" indent="-381000" algn="l">
              <a:lnSpc>
                <a:spcPct val="93000"/>
              </a:lnSpc>
              <a:spcBef>
                <a:spcPts val="1425"/>
              </a:spcBef>
              <a:spcAft>
                <a:spcPts val="0"/>
              </a:spcAft>
              <a:buSzPts val="2400"/>
              <a:buChar char="–"/>
              <a:defRPr sz="2400"/>
            </a:lvl2pPr>
            <a:lvl3pPr marL="1371600" lvl="2" indent="-355600" algn="l">
              <a:lnSpc>
                <a:spcPct val="93000"/>
              </a:lnSpc>
              <a:spcBef>
                <a:spcPts val="1138"/>
              </a:spcBef>
              <a:spcAft>
                <a:spcPts val="0"/>
              </a:spcAft>
              <a:buSzPts val="2000"/>
              <a:buChar char="•"/>
              <a:defRPr sz="2000"/>
            </a:lvl3pPr>
            <a:lvl4pPr marL="1828800" lvl="3" indent="-342900" algn="l">
              <a:lnSpc>
                <a:spcPct val="93000"/>
              </a:lnSpc>
              <a:spcBef>
                <a:spcPts val="850"/>
              </a:spcBef>
              <a:spcAft>
                <a:spcPts val="0"/>
              </a:spcAft>
              <a:buSzPts val="1800"/>
              <a:buChar char="–"/>
              <a:defRPr sz="1800"/>
            </a:lvl4pPr>
            <a:lvl5pPr marL="2286000" lvl="4" indent="-342900" algn="l">
              <a:lnSpc>
                <a:spcPct val="93000"/>
              </a:lnSpc>
              <a:spcBef>
                <a:spcPts val="575"/>
              </a:spcBef>
              <a:spcAft>
                <a:spcPts val="0"/>
              </a:spcAft>
              <a:buSzPts val="1800"/>
              <a:buChar char="»"/>
              <a:defRPr sz="1800"/>
            </a:lvl5pPr>
            <a:lvl6pPr marL="2743200" lvl="5" indent="-228600" algn="l">
              <a:lnSpc>
                <a:spcPct val="93000"/>
              </a:lnSpc>
              <a:spcBef>
                <a:spcPts val="288"/>
              </a:spcBef>
              <a:spcAft>
                <a:spcPts val="0"/>
              </a:spcAft>
              <a:buSzPts val="1400"/>
              <a:buNone/>
              <a:defRPr sz="1800"/>
            </a:lvl6pPr>
            <a:lvl7pPr marL="3200400" lvl="6" indent="-228600" algn="l">
              <a:lnSpc>
                <a:spcPct val="93000"/>
              </a:lnSpc>
              <a:spcBef>
                <a:spcPts val="288"/>
              </a:spcBef>
              <a:spcAft>
                <a:spcPts val="0"/>
              </a:spcAft>
              <a:buSzPts val="1400"/>
              <a:buNone/>
              <a:defRPr sz="1800"/>
            </a:lvl7pPr>
            <a:lvl8pPr marL="3657600" lvl="7" indent="-228600" algn="l">
              <a:lnSpc>
                <a:spcPct val="93000"/>
              </a:lnSpc>
              <a:spcBef>
                <a:spcPts val="288"/>
              </a:spcBef>
              <a:spcAft>
                <a:spcPts val="0"/>
              </a:spcAft>
              <a:buSzPts val="1400"/>
              <a:buNone/>
              <a:defRPr sz="1800"/>
            </a:lvl8pPr>
            <a:lvl9pPr marL="4114800" lvl="8" indent="-228600" algn="l">
              <a:lnSpc>
                <a:spcPct val="93000"/>
              </a:lnSpc>
              <a:spcBef>
                <a:spcPts val="288"/>
              </a:spcBef>
              <a:spcAft>
                <a:spcPts val="288"/>
              </a:spcAft>
              <a:buSzPts val="1400"/>
              <a:buNone/>
              <a:defRPr sz="1800"/>
            </a:lvl9pPr>
          </a:lstStyle>
          <a:p>
            <a:endParaRPr/>
          </a:p>
        </p:txBody>
      </p:sp>
      <p:sp>
        <p:nvSpPr>
          <p:cNvPr id="64" name="Google Shape;64;p68"/>
          <p:cNvSpPr txBox="1">
            <a:spLocks noGrp="1"/>
          </p:cNvSpPr>
          <p:nvPr>
            <p:ph type="body" idx="2"/>
          </p:nvPr>
        </p:nvSpPr>
        <p:spPr>
          <a:xfrm>
            <a:off x="4646613" y="1604963"/>
            <a:ext cx="4038600" cy="4524375"/>
          </a:xfrm>
          <a:prstGeom prst="rect">
            <a:avLst/>
          </a:prstGeom>
          <a:noFill/>
          <a:ln>
            <a:noFill/>
          </a:ln>
        </p:spPr>
        <p:txBody>
          <a:bodyPr spcFirstLastPara="1" wrap="square" lIns="0" tIns="28200" rIns="0" bIns="0" anchor="t" anchorCtr="0">
            <a:noAutofit/>
          </a:bodyPr>
          <a:lstStyle>
            <a:lvl1pPr marL="457200" lvl="0" indent="-406400" algn="l">
              <a:lnSpc>
                <a:spcPct val="93000"/>
              </a:lnSpc>
              <a:spcBef>
                <a:spcPts val="0"/>
              </a:spcBef>
              <a:spcAft>
                <a:spcPts val="0"/>
              </a:spcAft>
              <a:buSzPts val="2800"/>
              <a:buChar char="•"/>
              <a:defRPr sz="2800"/>
            </a:lvl1pPr>
            <a:lvl2pPr marL="914400" lvl="1" indent="-381000" algn="l">
              <a:lnSpc>
                <a:spcPct val="93000"/>
              </a:lnSpc>
              <a:spcBef>
                <a:spcPts val="1425"/>
              </a:spcBef>
              <a:spcAft>
                <a:spcPts val="0"/>
              </a:spcAft>
              <a:buSzPts val="2400"/>
              <a:buChar char="–"/>
              <a:defRPr sz="2400"/>
            </a:lvl2pPr>
            <a:lvl3pPr marL="1371600" lvl="2" indent="-355600" algn="l">
              <a:lnSpc>
                <a:spcPct val="93000"/>
              </a:lnSpc>
              <a:spcBef>
                <a:spcPts val="1138"/>
              </a:spcBef>
              <a:spcAft>
                <a:spcPts val="0"/>
              </a:spcAft>
              <a:buSzPts val="2000"/>
              <a:buChar char="•"/>
              <a:defRPr sz="2000"/>
            </a:lvl3pPr>
            <a:lvl4pPr marL="1828800" lvl="3" indent="-342900" algn="l">
              <a:lnSpc>
                <a:spcPct val="93000"/>
              </a:lnSpc>
              <a:spcBef>
                <a:spcPts val="850"/>
              </a:spcBef>
              <a:spcAft>
                <a:spcPts val="0"/>
              </a:spcAft>
              <a:buSzPts val="1800"/>
              <a:buChar char="–"/>
              <a:defRPr sz="1800"/>
            </a:lvl4pPr>
            <a:lvl5pPr marL="2286000" lvl="4" indent="-342900" algn="l">
              <a:lnSpc>
                <a:spcPct val="93000"/>
              </a:lnSpc>
              <a:spcBef>
                <a:spcPts val="575"/>
              </a:spcBef>
              <a:spcAft>
                <a:spcPts val="0"/>
              </a:spcAft>
              <a:buSzPts val="1800"/>
              <a:buChar char="»"/>
              <a:defRPr sz="1800"/>
            </a:lvl5pPr>
            <a:lvl6pPr marL="2743200" lvl="5" indent="-228600" algn="l">
              <a:lnSpc>
                <a:spcPct val="93000"/>
              </a:lnSpc>
              <a:spcBef>
                <a:spcPts val="288"/>
              </a:spcBef>
              <a:spcAft>
                <a:spcPts val="0"/>
              </a:spcAft>
              <a:buSzPts val="1400"/>
              <a:buNone/>
              <a:defRPr sz="1800"/>
            </a:lvl6pPr>
            <a:lvl7pPr marL="3200400" lvl="6" indent="-228600" algn="l">
              <a:lnSpc>
                <a:spcPct val="93000"/>
              </a:lnSpc>
              <a:spcBef>
                <a:spcPts val="288"/>
              </a:spcBef>
              <a:spcAft>
                <a:spcPts val="0"/>
              </a:spcAft>
              <a:buSzPts val="1400"/>
              <a:buNone/>
              <a:defRPr sz="1800"/>
            </a:lvl7pPr>
            <a:lvl8pPr marL="3657600" lvl="7" indent="-228600" algn="l">
              <a:lnSpc>
                <a:spcPct val="93000"/>
              </a:lnSpc>
              <a:spcBef>
                <a:spcPts val="288"/>
              </a:spcBef>
              <a:spcAft>
                <a:spcPts val="0"/>
              </a:spcAft>
              <a:buSzPts val="1400"/>
              <a:buNone/>
              <a:defRPr sz="1800"/>
            </a:lvl8pPr>
            <a:lvl9pPr marL="4114800" lvl="8" indent="-228600" algn="l">
              <a:lnSpc>
                <a:spcPct val="93000"/>
              </a:lnSpc>
              <a:spcBef>
                <a:spcPts val="288"/>
              </a:spcBef>
              <a:spcAft>
                <a:spcPts val="288"/>
              </a:spcAft>
              <a:buSzPts val="1400"/>
              <a:buNone/>
              <a:defRPr sz="1800"/>
            </a:lvl9pPr>
          </a:lstStyle>
          <a:p>
            <a:endParaRPr/>
          </a:p>
        </p:txBody>
      </p:sp>
      <p:sp>
        <p:nvSpPr>
          <p:cNvPr id="65" name="Google Shape;65;p68"/>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6" name="Google Shape;66;p68"/>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67"/>
        <p:cNvGrpSpPr/>
        <p:nvPr/>
      </p:nvGrpSpPr>
      <p:grpSpPr>
        <a:xfrm>
          <a:off x="0" y="0"/>
          <a:ext cx="0" cy="0"/>
          <a:chOff x="0" y="0"/>
          <a:chExt cx="0" cy="0"/>
        </a:xfrm>
      </p:grpSpPr>
      <p:sp>
        <p:nvSpPr>
          <p:cNvPr id="68" name="Google Shape;68;p69"/>
          <p:cNvSpPr txBox="1">
            <a:spLocks noGrp="1"/>
          </p:cNvSpPr>
          <p:nvPr>
            <p:ph type="title"/>
          </p:nvPr>
        </p:nvSpPr>
        <p:spPr>
          <a:xfrm>
            <a:off x="722313" y="4406900"/>
            <a:ext cx="7772400" cy="1362075"/>
          </a:xfrm>
          <a:prstGeom prst="rect">
            <a:avLst/>
          </a:prstGeom>
          <a:noFill/>
          <a:ln>
            <a:noFill/>
          </a:ln>
        </p:spPr>
        <p:txBody>
          <a:bodyPr spcFirstLastPara="1" wrap="square" lIns="0" tIns="0" rIns="0" bIns="0" anchor="t" anchorCtr="0">
            <a:noAutofit/>
          </a:bodyPr>
          <a:lstStyle>
            <a:lvl1pPr lvl="0" algn="l">
              <a:lnSpc>
                <a:spcPct val="93000"/>
              </a:lnSpc>
              <a:spcBef>
                <a:spcPts val="0"/>
              </a:spcBef>
              <a:spcAft>
                <a:spcPts val="0"/>
              </a:spcAft>
              <a:buSzPts val="1400"/>
              <a:buNone/>
              <a:defRPr sz="4000" b="1" cap="none"/>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69" name="Google Shape;69;p69"/>
          <p:cNvSpPr txBox="1">
            <a:spLocks noGrp="1"/>
          </p:cNvSpPr>
          <p:nvPr>
            <p:ph type="body" idx="1"/>
          </p:nvPr>
        </p:nvSpPr>
        <p:spPr>
          <a:xfrm>
            <a:off x="722313" y="2906713"/>
            <a:ext cx="7772400" cy="1500187"/>
          </a:xfrm>
          <a:prstGeom prst="rect">
            <a:avLst/>
          </a:prstGeom>
          <a:noFill/>
          <a:ln>
            <a:noFill/>
          </a:ln>
        </p:spPr>
        <p:txBody>
          <a:bodyPr spcFirstLastPara="1" wrap="square" lIns="0" tIns="28200" rIns="0" bIns="0" anchor="b" anchorCtr="0">
            <a:noAutofit/>
          </a:bodyPr>
          <a:lstStyle>
            <a:lvl1pPr marL="457200" lvl="0" indent="-228600" algn="l">
              <a:lnSpc>
                <a:spcPct val="93000"/>
              </a:lnSpc>
              <a:spcBef>
                <a:spcPts val="0"/>
              </a:spcBef>
              <a:spcAft>
                <a:spcPts val="0"/>
              </a:spcAft>
              <a:buSzPts val="2000"/>
              <a:buNone/>
              <a:defRPr sz="2000"/>
            </a:lvl1pPr>
            <a:lvl2pPr marL="914400" lvl="1" indent="-228600" algn="l">
              <a:lnSpc>
                <a:spcPct val="93000"/>
              </a:lnSpc>
              <a:spcBef>
                <a:spcPts val="1425"/>
              </a:spcBef>
              <a:spcAft>
                <a:spcPts val="0"/>
              </a:spcAft>
              <a:buSzPts val="1800"/>
              <a:buNone/>
              <a:defRPr sz="1800"/>
            </a:lvl2pPr>
            <a:lvl3pPr marL="1371600" lvl="2" indent="-228600" algn="l">
              <a:lnSpc>
                <a:spcPct val="93000"/>
              </a:lnSpc>
              <a:spcBef>
                <a:spcPts val="1138"/>
              </a:spcBef>
              <a:spcAft>
                <a:spcPts val="0"/>
              </a:spcAft>
              <a:buSzPts val="1600"/>
              <a:buNone/>
              <a:defRPr sz="1600"/>
            </a:lvl3pPr>
            <a:lvl4pPr marL="1828800" lvl="3" indent="-228600" algn="l">
              <a:lnSpc>
                <a:spcPct val="93000"/>
              </a:lnSpc>
              <a:spcBef>
                <a:spcPts val="850"/>
              </a:spcBef>
              <a:spcAft>
                <a:spcPts val="0"/>
              </a:spcAft>
              <a:buSzPts val="1400"/>
              <a:buNone/>
              <a:defRPr sz="1400"/>
            </a:lvl4pPr>
            <a:lvl5pPr marL="2286000" lvl="4" indent="-228600" algn="l">
              <a:lnSpc>
                <a:spcPct val="93000"/>
              </a:lnSpc>
              <a:spcBef>
                <a:spcPts val="575"/>
              </a:spcBef>
              <a:spcAft>
                <a:spcPts val="0"/>
              </a:spcAft>
              <a:buSzPts val="1400"/>
              <a:buNone/>
              <a:defRPr sz="1400"/>
            </a:lvl5pPr>
            <a:lvl6pPr marL="2743200" lvl="5" indent="-228600" algn="l">
              <a:lnSpc>
                <a:spcPct val="93000"/>
              </a:lnSpc>
              <a:spcBef>
                <a:spcPts val="288"/>
              </a:spcBef>
              <a:spcAft>
                <a:spcPts val="0"/>
              </a:spcAft>
              <a:buSzPts val="1400"/>
              <a:buNone/>
              <a:defRPr sz="1400"/>
            </a:lvl6pPr>
            <a:lvl7pPr marL="3200400" lvl="6" indent="-228600" algn="l">
              <a:lnSpc>
                <a:spcPct val="93000"/>
              </a:lnSpc>
              <a:spcBef>
                <a:spcPts val="288"/>
              </a:spcBef>
              <a:spcAft>
                <a:spcPts val="0"/>
              </a:spcAft>
              <a:buSzPts val="1400"/>
              <a:buNone/>
              <a:defRPr sz="1400"/>
            </a:lvl7pPr>
            <a:lvl8pPr marL="3657600" lvl="7" indent="-228600" algn="l">
              <a:lnSpc>
                <a:spcPct val="93000"/>
              </a:lnSpc>
              <a:spcBef>
                <a:spcPts val="288"/>
              </a:spcBef>
              <a:spcAft>
                <a:spcPts val="0"/>
              </a:spcAft>
              <a:buSzPts val="1400"/>
              <a:buNone/>
              <a:defRPr sz="1400"/>
            </a:lvl8pPr>
            <a:lvl9pPr marL="4114800" lvl="8" indent="-228600" algn="l">
              <a:lnSpc>
                <a:spcPct val="93000"/>
              </a:lnSpc>
              <a:spcBef>
                <a:spcPts val="288"/>
              </a:spcBef>
              <a:spcAft>
                <a:spcPts val="288"/>
              </a:spcAft>
              <a:buSzPts val="1400"/>
              <a:buNone/>
              <a:defRPr sz="1400"/>
            </a:lvl9pPr>
          </a:lstStyle>
          <a:p>
            <a:endParaRPr/>
          </a:p>
        </p:txBody>
      </p:sp>
      <p:sp>
        <p:nvSpPr>
          <p:cNvPr id="70" name="Google Shape;70;p69"/>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lvl="0" algn="l">
              <a:lnSpc>
                <a:spcPct val="100000"/>
              </a:lnSpc>
              <a:spcBef>
                <a:spcPts val="0"/>
              </a:spcBef>
              <a:spcAft>
                <a:spcPts val="0"/>
              </a:spcAft>
              <a:buSzPts val="1400"/>
              <a:buNone/>
              <a:defRPr>
                <a:solidFill>
                  <a:srgbClr val="000000"/>
                </a:solidFill>
                <a:latin typeface="Calibri"/>
                <a:ea typeface="Calibri"/>
                <a:cs typeface="Calibri"/>
                <a:sym typeface="Calibri"/>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71" name="Google Shape;71;p69"/>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9"/>
        <p:cNvGrpSpPr/>
        <p:nvPr/>
      </p:nvGrpSpPr>
      <p:grpSpPr>
        <a:xfrm>
          <a:off x="0" y="0"/>
          <a:ext cx="0" cy="0"/>
          <a:chOff x="0" y="0"/>
          <a:chExt cx="0" cy="0"/>
        </a:xfrm>
      </p:grpSpPr>
      <p:sp>
        <p:nvSpPr>
          <p:cNvPr id="10" name="Google Shape;10;p56"/>
          <p:cNvSpPr txBox="1">
            <a:spLocks noGrp="1"/>
          </p:cNvSpPr>
          <p:nvPr>
            <p:ph type="dt" idx="10"/>
          </p:nvPr>
        </p:nvSpPr>
        <p:spPr>
          <a:xfrm>
            <a:off x="457200" y="6356350"/>
            <a:ext cx="2132012" cy="363537"/>
          </a:xfrm>
          <a:prstGeom prst="rect">
            <a:avLst/>
          </a:prstGeom>
          <a:noFill/>
          <a:ln>
            <a:noFill/>
          </a:ln>
        </p:spPr>
        <p:txBody>
          <a:bodyPr spcFirstLastPara="1" wrap="square" lIns="90000" tIns="45000" rIns="90000" bIns="450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93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56"/>
          <p:cNvSpPr txBox="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chemeClr val="dk1"/>
              </a:solidFill>
              <a:latin typeface="Arial"/>
              <a:ea typeface="Arial"/>
              <a:cs typeface="Arial"/>
              <a:sym typeface="Arial"/>
            </a:endParaRPr>
          </a:p>
        </p:txBody>
      </p:sp>
      <p:sp>
        <p:nvSpPr>
          <p:cNvPr id="12" name="Google Shape;12;p56"/>
          <p:cNvSpPr txBox="1">
            <a:spLocks noGrp="1"/>
          </p:cNvSpPr>
          <p:nvPr>
            <p:ph type="sldNum" idx="12"/>
          </p:nvPr>
        </p:nvSpPr>
        <p:spPr>
          <a:xfrm>
            <a:off x="6553200" y="6356350"/>
            <a:ext cx="2132012" cy="363537"/>
          </a:xfrm>
          <a:prstGeom prst="rect">
            <a:avLst/>
          </a:prstGeom>
          <a:noFill/>
          <a:ln>
            <a:noFill/>
          </a:ln>
        </p:spPr>
        <p:txBody>
          <a:bodyPr spcFirstLastPara="1" wrap="square" lIns="90000" tIns="45000" rIns="90000" bIns="45000" anchor="t" anchorCtr="0">
            <a:noAutofit/>
          </a:bodyPr>
          <a:lstStyle>
            <a:lvl1pPr marL="0" marR="0" lvl="0"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Calibri"/>
              <a:buNone/>
              <a:defRPr sz="1800" b="0" i="0" u="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‹N›</a:t>
            </a:fld>
            <a:endParaRPr sz="1400">
              <a:latin typeface="Arial"/>
              <a:ea typeface="Arial"/>
              <a:cs typeface="Arial"/>
              <a:sym typeface="Arial"/>
            </a:endParaRPr>
          </a:p>
        </p:txBody>
      </p:sp>
      <p:sp>
        <p:nvSpPr>
          <p:cNvPr id="13" name="Google Shape;13;p56"/>
          <p:cNvSpPr txBox="1">
            <a:spLocks noGrp="1"/>
          </p:cNvSpPr>
          <p:nvPr>
            <p:ph type="title"/>
          </p:nvPr>
        </p:nvSpPr>
        <p:spPr>
          <a:xfrm>
            <a:off x="457200" y="273050"/>
            <a:ext cx="8228012" cy="1143000"/>
          </a:xfrm>
          <a:prstGeom prst="rect">
            <a:avLst/>
          </a:prstGeom>
          <a:noFill/>
          <a:ln>
            <a:noFill/>
          </a:ln>
        </p:spPr>
        <p:txBody>
          <a:bodyPr spcFirstLastPara="1" wrap="square" lIns="0" tIns="0" rIns="0" bIns="0" anchor="ctr" anchorCtr="0">
            <a:noAutofit/>
          </a:bodyPr>
          <a:lstStyle>
            <a:lvl1pPr marR="0" lvl="0"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l" rtl="0">
              <a:lnSpc>
                <a:spcPct val="93000"/>
              </a:lnSpc>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93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14" name="Google Shape;14;p56"/>
          <p:cNvSpPr txBox="1">
            <a:spLocks noGrp="1"/>
          </p:cNvSpPr>
          <p:nvPr>
            <p:ph type="body" idx="1"/>
          </p:nvPr>
        </p:nvSpPr>
        <p:spPr>
          <a:xfrm>
            <a:off x="457200" y="1604962"/>
            <a:ext cx="8228012" cy="4524375"/>
          </a:xfrm>
          <a:prstGeom prst="rect">
            <a:avLst/>
          </a:prstGeom>
          <a:noFill/>
          <a:ln>
            <a:noFill/>
          </a:ln>
        </p:spPr>
        <p:txBody>
          <a:bodyPr spcFirstLastPara="1" wrap="square" lIns="0" tIns="28200" rIns="0" bIns="0" anchor="t" anchorCtr="0">
            <a:noAutofit/>
          </a:bodyPr>
          <a:lstStyle>
            <a:lvl1pPr marL="457200" marR="0" lvl="0" indent="-431800" algn="l" rtl="0">
              <a:lnSpc>
                <a:spcPct val="93000"/>
              </a:lnSpc>
              <a:spcBef>
                <a:spcPts val="0"/>
              </a:spcBef>
              <a:spcAft>
                <a:spcPts val="0"/>
              </a:spcAft>
              <a:buClr>
                <a:srgbClr val="000000"/>
              </a:buClr>
              <a:buSzPts val="3200"/>
              <a:buFont typeface="Times New Roman"/>
              <a:buChar char="•"/>
              <a:defRPr sz="3200" b="0" i="0" u="none" strike="noStrike" cap="none">
                <a:solidFill>
                  <a:srgbClr val="000000"/>
                </a:solidFill>
                <a:latin typeface="Calibri"/>
                <a:ea typeface="Calibri"/>
                <a:cs typeface="Calibri"/>
                <a:sym typeface="Calibri"/>
              </a:defRPr>
            </a:lvl1pPr>
            <a:lvl2pPr marL="914400" marR="0" lvl="1" indent="-381000" algn="l" rtl="0">
              <a:lnSpc>
                <a:spcPct val="93000"/>
              </a:lnSpc>
              <a:spcBef>
                <a:spcPts val="1425"/>
              </a:spcBef>
              <a:spcAft>
                <a:spcPts val="0"/>
              </a:spcAft>
              <a:buClr>
                <a:srgbClr val="000000"/>
              </a:buClr>
              <a:buSzPts val="2400"/>
              <a:buFont typeface="Times New Roman"/>
              <a:buChar char="–"/>
              <a:defRPr sz="2400" b="0" i="0" u="none" strike="noStrike" cap="none">
                <a:solidFill>
                  <a:srgbClr val="000000"/>
                </a:solidFill>
                <a:latin typeface="Calibri"/>
                <a:ea typeface="Calibri"/>
                <a:cs typeface="Calibri"/>
                <a:sym typeface="Calibri"/>
              </a:defRPr>
            </a:lvl2pPr>
            <a:lvl3pPr marL="1371600" marR="0" lvl="2" indent="-355600" algn="l" rtl="0">
              <a:lnSpc>
                <a:spcPct val="93000"/>
              </a:lnSpc>
              <a:spcBef>
                <a:spcPts val="1138"/>
              </a:spcBef>
              <a:spcAft>
                <a:spcPts val="0"/>
              </a:spcAft>
              <a:buClr>
                <a:srgbClr val="000000"/>
              </a:buClr>
              <a:buSzPts val="2000"/>
              <a:buFont typeface="Times New Roman"/>
              <a:buChar char="•"/>
              <a:defRPr sz="2000" b="0" i="0" u="none" strike="noStrike" cap="none">
                <a:solidFill>
                  <a:srgbClr val="000000"/>
                </a:solidFill>
                <a:latin typeface="Calibri"/>
                <a:ea typeface="Calibri"/>
                <a:cs typeface="Calibri"/>
                <a:sym typeface="Calibri"/>
              </a:defRPr>
            </a:lvl3pPr>
            <a:lvl4pPr marL="1828800" marR="0" lvl="3" indent="-355600" algn="l" rtl="0">
              <a:lnSpc>
                <a:spcPct val="93000"/>
              </a:lnSpc>
              <a:spcBef>
                <a:spcPts val="850"/>
              </a:spcBef>
              <a:spcAft>
                <a:spcPts val="0"/>
              </a:spcAft>
              <a:buClr>
                <a:srgbClr val="000000"/>
              </a:buClr>
              <a:buSzPts val="2000"/>
              <a:buFont typeface="Times New Roman"/>
              <a:buChar char="–"/>
              <a:defRPr sz="2000" b="0" i="0" u="none" strike="noStrike" cap="none">
                <a:solidFill>
                  <a:srgbClr val="000000"/>
                </a:solidFill>
                <a:latin typeface="Calibri"/>
                <a:ea typeface="Calibri"/>
                <a:cs typeface="Calibri"/>
                <a:sym typeface="Calibri"/>
              </a:defRPr>
            </a:lvl4pPr>
            <a:lvl5pPr marL="2286000" marR="0" lvl="4" indent="-355600" algn="l" rtl="0">
              <a:lnSpc>
                <a:spcPct val="93000"/>
              </a:lnSpc>
              <a:spcBef>
                <a:spcPts val="575"/>
              </a:spcBef>
              <a:spcAft>
                <a:spcPts val="0"/>
              </a:spcAft>
              <a:buClr>
                <a:srgbClr val="000000"/>
              </a:buClr>
              <a:buSzPts val="2000"/>
              <a:buFont typeface="Times New Roman"/>
              <a:buChar char="»"/>
              <a:defRPr sz="2000" b="0" i="0" u="none" strike="noStrike" cap="none">
                <a:solidFill>
                  <a:srgbClr val="000000"/>
                </a:solidFill>
                <a:latin typeface="Calibri"/>
                <a:ea typeface="Calibri"/>
                <a:cs typeface="Calibri"/>
                <a:sym typeface="Calibri"/>
              </a:defRPr>
            </a:lvl5pPr>
            <a:lvl6pPr marL="2743200" marR="0" lvl="5" indent="-228600" algn="l" rtl="0">
              <a:lnSpc>
                <a:spcPct val="93000"/>
              </a:lnSpc>
              <a:spcBef>
                <a:spcPts val="288"/>
              </a:spcBef>
              <a:spcAft>
                <a:spcPts val="0"/>
              </a:spcAft>
              <a:buSzPts val="1400"/>
              <a:buNone/>
              <a:defRPr sz="2000" b="0" i="0" u="none" strike="noStrike" cap="none">
                <a:solidFill>
                  <a:srgbClr val="000000"/>
                </a:solidFill>
                <a:latin typeface="Calibri"/>
                <a:ea typeface="Calibri"/>
                <a:cs typeface="Calibri"/>
                <a:sym typeface="Calibri"/>
              </a:defRPr>
            </a:lvl6pPr>
            <a:lvl7pPr marL="3200400" marR="0" lvl="6" indent="-228600" algn="l" rtl="0">
              <a:lnSpc>
                <a:spcPct val="93000"/>
              </a:lnSpc>
              <a:spcBef>
                <a:spcPts val="288"/>
              </a:spcBef>
              <a:spcAft>
                <a:spcPts val="0"/>
              </a:spcAft>
              <a:buSzPts val="1400"/>
              <a:buNone/>
              <a:defRPr sz="2000" b="0" i="0" u="none" strike="noStrike" cap="none">
                <a:solidFill>
                  <a:srgbClr val="000000"/>
                </a:solidFill>
                <a:latin typeface="Calibri"/>
                <a:ea typeface="Calibri"/>
                <a:cs typeface="Calibri"/>
                <a:sym typeface="Calibri"/>
              </a:defRPr>
            </a:lvl7pPr>
            <a:lvl8pPr marL="3657600" marR="0" lvl="7" indent="-228600" algn="l" rtl="0">
              <a:lnSpc>
                <a:spcPct val="93000"/>
              </a:lnSpc>
              <a:spcBef>
                <a:spcPts val="288"/>
              </a:spcBef>
              <a:spcAft>
                <a:spcPts val="0"/>
              </a:spcAft>
              <a:buSzPts val="1400"/>
              <a:buNone/>
              <a:defRPr sz="2000" b="0" i="0" u="none" strike="noStrike" cap="none">
                <a:solidFill>
                  <a:srgbClr val="000000"/>
                </a:solidFill>
                <a:latin typeface="Calibri"/>
                <a:ea typeface="Calibri"/>
                <a:cs typeface="Calibri"/>
                <a:sym typeface="Calibri"/>
              </a:defRPr>
            </a:lvl8pPr>
            <a:lvl9pPr marL="4114800" marR="0" lvl="8" indent="-228600" algn="l" rtl="0">
              <a:lnSpc>
                <a:spcPct val="93000"/>
              </a:lnSpc>
              <a:spcBef>
                <a:spcPts val="288"/>
              </a:spcBef>
              <a:spcAft>
                <a:spcPts val="288"/>
              </a:spcAft>
              <a:buSzPts val="1400"/>
              <a:buNone/>
              <a:defRPr sz="2000" b="0" i="0" u="none" strike="noStrike" cap="none">
                <a:solidFill>
                  <a:srgbClr val="000000"/>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 id="214748365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838200" y="307732"/>
            <a:ext cx="7707923" cy="6189784"/>
          </a:xfrm>
        </p:spPr>
        <p:txBody>
          <a:bodyPr/>
          <a:lstStyle/>
          <a:p>
            <a:pPr marL="114300" indent="0">
              <a:lnSpc>
                <a:spcPct val="150000"/>
              </a:lnSpc>
              <a:buNone/>
            </a:pPr>
            <a:endParaRPr lang="it-IT" sz="2400" dirty="0">
              <a:latin typeface="Times New Roman" panose="02020603050405020304" pitchFamily="18" charset="0"/>
              <a:cs typeface="Times New Roman" panose="02020603050405020304" pitchFamily="18" charset="0"/>
            </a:endParaRPr>
          </a:p>
          <a:p>
            <a:pPr marL="114300" indent="0" algn="ctr">
              <a:lnSpc>
                <a:spcPct val="150000"/>
              </a:lnSpc>
              <a:buNone/>
            </a:pPr>
            <a:r>
              <a:rPr lang="it-IT" b="1" dirty="0">
                <a:latin typeface="Times New Roman" panose="02020603050405020304" pitchFamily="18" charset="0"/>
                <a:cs typeface="Times New Roman" panose="02020603050405020304" pitchFamily="18" charset="0"/>
              </a:rPr>
              <a:t>Cava San Leonardo </a:t>
            </a:r>
            <a:r>
              <a:rPr lang="it-IT" b="1" dirty="0" smtClean="0">
                <a:latin typeface="Times New Roman" panose="02020603050405020304" pitchFamily="18" charset="0"/>
                <a:cs typeface="Times New Roman" panose="02020603050405020304" pitchFamily="18" charset="0"/>
              </a:rPr>
              <a:t>:</a:t>
            </a:r>
          </a:p>
          <a:p>
            <a:pPr marL="114300" indent="0" algn="ctr">
              <a:lnSpc>
                <a:spcPct val="150000"/>
              </a:lnSpc>
              <a:buNone/>
            </a:pPr>
            <a:r>
              <a:rPr lang="it-IT" b="1" dirty="0" smtClean="0">
                <a:latin typeface="Times New Roman" panose="02020603050405020304" pitchFamily="18" charset="0"/>
                <a:cs typeface="Times New Roman" panose="02020603050405020304" pitchFamily="18" charset="0"/>
              </a:rPr>
              <a:t>la </a:t>
            </a:r>
            <a:r>
              <a:rPr lang="it-IT" b="1" dirty="0">
                <a:latin typeface="Times New Roman" panose="02020603050405020304" pitchFamily="18" charset="0"/>
                <a:cs typeface="Times New Roman" panose="02020603050405020304" pitchFamily="18" charset="0"/>
              </a:rPr>
              <a:t>natura e il mulino di San Rocco</a:t>
            </a:r>
            <a:endParaRPr lang="it-IT" dirty="0">
              <a:latin typeface="Times New Roman" panose="02020603050405020304" pitchFamily="18" charset="0"/>
              <a:cs typeface="Times New Roman" panose="02020603050405020304" pitchFamily="18" charset="0"/>
            </a:endParaRPr>
          </a:p>
          <a:p>
            <a:pPr marL="114300" indent="0">
              <a:lnSpc>
                <a:spcPct val="150000"/>
              </a:lnSpc>
              <a:buNone/>
            </a:pPr>
            <a:endParaRPr lang="it-IT" dirty="0">
              <a:latin typeface="Times New Roman" panose="02020603050405020304" pitchFamily="18" charset="0"/>
              <a:cs typeface="Times New Roman" panose="02020603050405020304" pitchFamily="18" charset="0"/>
            </a:endParaRPr>
          </a:p>
          <a:p>
            <a:pPr marL="114300" indent="0">
              <a:lnSpc>
                <a:spcPct val="150000"/>
              </a:lnSpc>
              <a:buNone/>
            </a:pPr>
            <a:r>
              <a:rPr lang="it-IT" sz="2400" b="1" dirty="0">
                <a:latin typeface="Times New Roman" panose="02020603050405020304" pitchFamily="18" charset="0"/>
                <a:cs typeface="Times New Roman" panose="02020603050405020304" pitchFamily="18" charset="0"/>
              </a:rPr>
              <a:t> </a:t>
            </a:r>
            <a:endParaRPr lang="it-IT" dirty="0"/>
          </a:p>
        </p:txBody>
      </p:sp>
    </p:spTree>
    <p:extLst>
      <p:ext uri="{BB962C8B-B14F-4D97-AF65-F5344CB8AC3E}">
        <p14:creationId xmlns:p14="http://schemas.microsoft.com/office/powerpoint/2010/main" val="5987314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838200" y="307732"/>
            <a:ext cx="7707923" cy="6189784"/>
          </a:xfrm>
        </p:spPr>
        <p:txBody>
          <a:bodyPr/>
          <a:lstStyle/>
          <a:p>
            <a:pPr marL="114300" indent="0">
              <a:lnSpc>
                <a:spcPct val="150000"/>
              </a:lnSpc>
              <a:buNone/>
            </a:pP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endParaRPr lang="it-IT" dirty="0">
              <a:latin typeface="Times New Roman" panose="02020603050405020304" pitchFamily="18" charset="0"/>
              <a:cs typeface="Times New Roman" panose="02020603050405020304" pitchFamily="18" charset="0"/>
            </a:endParaRPr>
          </a:p>
          <a:p>
            <a:pPr marL="114300" indent="0">
              <a:lnSpc>
                <a:spcPct val="150000"/>
              </a:lnSpc>
              <a:buNone/>
            </a:pPr>
            <a:r>
              <a:rPr lang="it-IT" sz="2400" b="1" dirty="0" smtClean="0">
                <a:latin typeface="Times New Roman" panose="02020603050405020304" pitchFamily="18" charset="0"/>
                <a:cs typeface="Times New Roman" panose="02020603050405020304" pitchFamily="18" charset="0"/>
              </a:rPr>
              <a:t>Istituzione </a:t>
            </a:r>
            <a:r>
              <a:rPr lang="it-IT" sz="2400" b="1" dirty="0">
                <a:latin typeface="Times New Roman" panose="02020603050405020304" pitchFamily="18" charset="0"/>
                <a:cs typeface="Times New Roman" panose="02020603050405020304" pitchFamily="18" charset="0"/>
              </a:rPr>
              <a:t>scolastica </a:t>
            </a: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dirty="0" smtClean="0">
                <a:latin typeface="Times New Roman" panose="02020603050405020304" pitchFamily="18" charset="0"/>
                <a:cs typeface="Times New Roman" panose="02020603050405020304" pitchFamily="18" charset="0"/>
              </a:rPr>
              <a:t>Istituto </a:t>
            </a:r>
            <a:r>
              <a:rPr lang="it-IT" sz="2400" dirty="0">
                <a:latin typeface="Times New Roman" panose="02020603050405020304" pitchFamily="18" charset="0"/>
                <a:cs typeface="Times New Roman" panose="02020603050405020304" pitchFamily="18" charset="0"/>
              </a:rPr>
              <a:t>comprensivo “Maria </a:t>
            </a:r>
            <a:r>
              <a:rPr lang="it-IT" sz="2400" dirty="0" smtClean="0">
                <a:latin typeface="Times New Roman" panose="02020603050405020304" pitchFamily="18" charset="0"/>
                <a:cs typeface="Times New Roman" panose="02020603050405020304" pitchFamily="18" charset="0"/>
              </a:rPr>
              <a:t>Schininà” </a:t>
            </a:r>
            <a:r>
              <a:rPr lang="it-IT" sz="2400" dirty="0">
                <a:latin typeface="Times New Roman" panose="02020603050405020304" pitchFamily="18" charset="0"/>
                <a:cs typeface="Times New Roman" panose="02020603050405020304" pitchFamily="18" charset="0"/>
              </a:rPr>
              <a:t>di Ragusa</a:t>
            </a:r>
          </a:p>
          <a:p>
            <a:pPr marL="114300" indent="0">
              <a:lnSpc>
                <a:spcPct val="150000"/>
              </a:lnSpc>
              <a:buNone/>
            </a:pPr>
            <a:r>
              <a:rPr lang="it-IT" sz="2400" b="1" dirty="0" smtClean="0">
                <a:latin typeface="Times New Roman" panose="02020603050405020304" pitchFamily="18" charset="0"/>
                <a:cs typeface="Times New Roman" panose="02020603050405020304" pitchFamily="18" charset="0"/>
              </a:rPr>
              <a:t>Dirigente </a:t>
            </a:r>
            <a:r>
              <a:rPr lang="it-IT" sz="2400" b="1" dirty="0">
                <a:latin typeface="Times New Roman" panose="02020603050405020304" pitchFamily="18" charset="0"/>
                <a:cs typeface="Times New Roman" panose="02020603050405020304" pitchFamily="18" charset="0"/>
              </a:rPr>
              <a:t>Scolastico</a:t>
            </a: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dirty="0">
                <a:latin typeface="Times New Roman" panose="02020603050405020304" pitchFamily="18" charset="0"/>
                <a:cs typeface="Times New Roman" panose="02020603050405020304" pitchFamily="18" charset="0"/>
              </a:rPr>
              <a:t>Lucia </a:t>
            </a:r>
            <a:r>
              <a:rPr lang="it-IT" sz="2400" dirty="0" err="1" smtClean="0">
                <a:latin typeface="Times New Roman" panose="02020603050405020304" pitchFamily="18" charset="0"/>
                <a:cs typeface="Times New Roman" panose="02020603050405020304" pitchFamily="18" charset="0"/>
              </a:rPr>
              <a:t>Palummeri</a:t>
            </a:r>
            <a:endParaRPr lang="it-IT" sz="2400" dirty="0" smtClean="0">
              <a:latin typeface="Times New Roman" panose="02020603050405020304" pitchFamily="18" charset="0"/>
              <a:cs typeface="Times New Roman" panose="02020603050405020304" pitchFamily="18" charset="0"/>
            </a:endParaRPr>
          </a:p>
          <a:p>
            <a:pPr marL="114300" indent="0">
              <a:lnSpc>
                <a:spcPct val="150000"/>
              </a:lnSpc>
              <a:buNone/>
            </a:pPr>
            <a:r>
              <a:rPr lang="it-IT" sz="2400" b="1" dirty="0" smtClean="0">
                <a:latin typeface="Times New Roman" panose="02020603050405020304" pitchFamily="18" charset="0"/>
                <a:cs typeface="Times New Roman" panose="02020603050405020304" pitchFamily="18" charset="0"/>
              </a:rPr>
              <a:t>Classi</a:t>
            </a:r>
            <a:r>
              <a:rPr lang="it-IT" sz="2400" dirty="0" smtClean="0">
                <a:latin typeface="Times New Roman" panose="02020603050405020304" pitchFamily="18" charset="0"/>
                <a:cs typeface="Times New Roman" panose="02020603050405020304" pitchFamily="18" charset="0"/>
              </a:rPr>
              <a:t> : 1°B e </a:t>
            </a:r>
            <a:r>
              <a:rPr lang="it-IT" sz="2400" dirty="0" smtClean="0">
                <a:latin typeface="Times New Roman" panose="02020603050405020304" pitchFamily="18" charset="0"/>
                <a:cs typeface="Times New Roman" panose="02020603050405020304" pitchFamily="18" charset="0"/>
              </a:rPr>
              <a:t>1°C</a:t>
            </a:r>
            <a:endParaRPr lang="it-IT" sz="2400" dirty="0" smtClean="0">
              <a:latin typeface="Times New Roman" panose="02020603050405020304" pitchFamily="18" charset="0"/>
              <a:cs typeface="Times New Roman" panose="02020603050405020304" pitchFamily="18" charset="0"/>
            </a:endParaRPr>
          </a:p>
          <a:p>
            <a:pPr marL="114300" indent="0">
              <a:lnSpc>
                <a:spcPct val="150000"/>
              </a:lnSpc>
              <a:buNone/>
            </a:pP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b="1" dirty="0">
                <a:latin typeface="Times New Roman" panose="02020603050405020304" pitchFamily="18" charset="0"/>
                <a:cs typeface="Times New Roman" panose="02020603050405020304" pitchFamily="18" charset="0"/>
              </a:rPr>
              <a:t>Docenti coinvolti </a:t>
            </a:r>
            <a:endParaRPr lang="it-IT" sz="2400" dirty="0">
              <a:latin typeface="Times New Roman" panose="02020603050405020304" pitchFamily="18" charset="0"/>
              <a:cs typeface="Times New Roman" panose="02020603050405020304" pitchFamily="18" charset="0"/>
            </a:endParaRPr>
          </a:p>
          <a:p>
            <a:pPr marL="114300" indent="0">
              <a:lnSpc>
                <a:spcPct val="150000"/>
              </a:lnSpc>
              <a:buNone/>
            </a:pPr>
            <a:r>
              <a:rPr lang="it-IT" sz="2400" dirty="0" smtClean="0">
                <a:latin typeface="Times New Roman" panose="02020603050405020304" pitchFamily="18" charset="0"/>
                <a:cs typeface="Times New Roman" panose="02020603050405020304" pitchFamily="18" charset="0"/>
              </a:rPr>
              <a:t>Emanuela </a:t>
            </a:r>
            <a:r>
              <a:rPr lang="it-IT" sz="2400" dirty="0" smtClean="0">
                <a:latin typeface="Times New Roman" panose="02020603050405020304" pitchFamily="18" charset="0"/>
                <a:cs typeface="Times New Roman" panose="02020603050405020304" pitchFamily="18" charset="0"/>
              </a:rPr>
              <a:t>Biazzo, Maria </a:t>
            </a:r>
            <a:r>
              <a:rPr lang="it-IT" sz="2400" dirty="0">
                <a:latin typeface="Times New Roman" panose="02020603050405020304" pitchFamily="18" charset="0"/>
                <a:cs typeface="Times New Roman" panose="02020603050405020304" pitchFamily="18" charset="0"/>
              </a:rPr>
              <a:t>L</a:t>
            </a:r>
            <a:r>
              <a:rPr lang="it-IT" sz="2400" dirty="0" smtClean="0">
                <a:latin typeface="Times New Roman" panose="02020603050405020304" pitchFamily="18" charset="0"/>
                <a:cs typeface="Times New Roman" panose="02020603050405020304" pitchFamily="18" charset="0"/>
              </a:rPr>
              <a:t>uisa Ragazzi, </a:t>
            </a:r>
            <a:r>
              <a:rPr lang="it-IT" sz="2400" dirty="0" smtClean="0">
                <a:latin typeface="Times New Roman" panose="02020603050405020304" pitchFamily="18" charset="0"/>
                <a:cs typeface="Times New Roman" panose="02020603050405020304" pitchFamily="18" charset="0"/>
              </a:rPr>
              <a:t>Alessandra </a:t>
            </a:r>
            <a:r>
              <a:rPr lang="it-IT" sz="2400" dirty="0" smtClean="0">
                <a:latin typeface="Times New Roman" panose="02020603050405020304" pitchFamily="18" charset="0"/>
                <a:cs typeface="Times New Roman" panose="02020603050405020304" pitchFamily="18" charset="0"/>
              </a:rPr>
              <a:t>Licitra, </a:t>
            </a:r>
            <a:r>
              <a:rPr lang="it-IT" sz="2400" dirty="0" smtClean="0">
                <a:latin typeface="Times New Roman" panose="02020603050405020304" pitchFamily="18" charset="0"/>
                <a:cs typeface="Times New Roman" panose="02020603050405020304" pitchFamily="18" charset="0"/>
              </a:rPr>
              <a:t>Distefano Viviana</a:t>
            </a:r>
            <a:endParaRPr lang="it-IT" sz="2400"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204601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838200" y="773723"/>
            <a:ext cx="7358743" cy="5355615"/>
          </a:xfrm>
        </p:spPr>
        <p:txBody>
          <a:bodyPr/>
          <a:lstStyle/>
          <a:p>
            <a:pPr marL="114300" indent="0" algn="just">
              <a:lnSpc>
                <a:spcPct val="150000"/>
              </a:lnSpc>
              <a:buNone/>
            </a:pPr>
            <a:r>
              <a:rPr lang="it-IT" sz="2400" dirty="0" smtClean="0">
                <a:latin typeface="Times New Roman" panose="02020603050405020304" pitchFamily="18" charset="0"/>
                <a:cs typeface="Times New Roman" panose="02020603050405020304" pitchFamily="18" charset="0"/>
              </a:rPr>
              <a:t>Il </a:t>
            </a:r>
            <a:r>
              <a:rPr lang="it-IT" sz="2400" dirty="0">
                <a:latin typeface="Times New Roman" panose="02020603050405020304" pitchFamily="18" charset="0"/>
                <a:cs typeface="Times New Roman" panose="02020603050405020304" pitchFamily="18" charset="0"/>
              </a:rPr>
              <a:t>progetto </a:t>
            </a:r>
            <a:r>
              <a:rPr lang="it-IT" sz="2400" dirty="0" smtClean="0">
                <a:latin typeface="Times New Roman" panose="02020603050405020304" pitchFamily="18" charset="0"/>
                <a:cs typeface="Times New Roman" panose="02020603050405020304" pitchFamily="18" charset="0"/>
              </a:rPr>
              <a:t>didattico </a:t>
            </a:r>
            <a:r>
              <a:rPr lang="it-IT" sz="2400" dirty="0">
                <a:latin typeface="Times New Roman" panose="02020603050405020304" pitchFamily="18" charset="0"/>
                <a:cs typeface="Times New Roman" panose="02020603050405020304" pitchFamily="18" charset="0"/>
              </a:rPr>
              <a:t>a cui abbiamo preso parte</a:t>
            </a:r>
            <a:r>
              <a:rPr lang="it-IT" sz="2400" b="1" dirty="0">
                <a:latin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cs typeface="Times New Roman" panose="02020603050405020304" pitchFamily="18" charset="0"/>
              </a:rPr>
              <a:t>è </a:t>
            </a:r>
            <a:r>
              <a:rPr lang="it-IT" sz="2400" dirty="0">
                <a:latin typeface="Times New Roman" panose="02020603050405020304" pitchFamily="18" charset="0"/>
                <a:cs typeface="Times New Roman" panose="02020603050405020304" pitchFamily="18" charset="0"/>
              </a:rPr>
              <a:t>stato incentrato sul racconto del nostro territorio. </a:t>
            </a:r>
            <a:r>
              <a:rPr lang="it-IT" sz="2400" dirty="0" smtClean="0">
                <a:latin typeface="Times New Roman" panose="02020603050405020304" pitchFamily="18" charset="0"/>
                <a:cs typeface="Times New Roman" panose="02020603050405020304" pitchFamily="18" charset="0"/>
              </a:rPr>
              <a:t>Questo </a:t>
            </a:r>
            <a:r>
              <a:rPr lang="it-IT" sz="2400" dirty="0">
                <a:latin typeface="Times New Roman" panose="02020603050405020304" pitchFamily="18" charset="0"/>
                <a:cs typeface="Times New Roman" panose="02020603050405020304" pitchFamily="18" charset="0"/>
              </a:rPr>
              <a:t>ci ha </a:t>
            </a:r>
            <a:r>
              <a:rPr lang="it-IT" sz="2400" dirty="0" smtClean="0">
                <a:latin typeface="Times New Roman" panose="02020603050405020304" pitchFamily="18" charset="0"/>
                <a:cs typeface="Times New Roman" panose="02020603050405020304" pitchFamily="18" charset="0"/>
              </a:rPr>
              <a:t>consentito </a:t>
            </a:r>
            <a:r>
              <a:rPr lang="it-IT" sz="2400" dirty="0">
                <a:latin typeface="Times New Roman" panose="02020603050405020304" pitchFamily="18" charset="0"/>
                <a:cs typeface="Times New Roman" panose="02020603050405020304" pitchFamily="18" charset="0"/>
              </a:rPr>
              <a:t>di conoscere l’ambiente in </a:t>
            </a:r>
            <a:r>
              <a:rPr lang="it-IT" sz="2400" dirty="0" smtClean="0">
                <a:latin typeface="Times New Roman" panose="02020603050405020304" pitchFamily="18" charset="0"/>
                <a:cs typeface="Times New Roman" panose="02020603050405020304" pitchFamily="18" charset="0"/>
              </a:rPr>
              <a:t>cui viviamo </a:t>
            </a:r>
            <a:r>
              <a:rPr lang="it-IT" sz="2400" dirty="0">
                <a:latin typeface="Times New Roman" panose="02020603050405020304" pitchFamily="18" charset="0"/>
                <a:cs typeface="Times New Roman" panose="02020603050405020304" pitchFamily="18" charset="0"/>
              </a:rPr>
              <a:t>scoprendo che ogni territorio ha una propria storia </a:t>
            </a:r>
            <a:r>
              <a:rPr lang="it-IT" sz="2400" dirty="0" smtClean="0">
                <a:latin typeface="Times New Roman" panose="02020603050405020304" pitchFamily="18" charset="0"/>
                <a:cs typeface="Times New Roman" panose="02020603050405020304" pitchFamily="18" charset="0"/>
              </a:rPr>
              <a:t>che </a:t>
            </a:r>
            <a:r>
              <a:rPr lang="it-IT" sz="2400" dirty="0">
                <a:latin typeface="Times New Roman" panose="02020603050405020304" pitchFamily="18" charset="0"/>
                <a:cs typeface="Times New Roman" panose="02020603050405020304" pitchFamily="18" charset="0"/>
              </a:rPr>
              <a:t>vale la pena ritrovare e </a:t>
            </a:r>
            <a:r>
              <a:rPr lang="it-IT" sz="2400" dirty="0" smtClean="0">
                <a:latin typeface="Times New Roman" panose="02020603050405020304" pitchFamily="18" charset="0"/>
                <a:cs typeface="Times New Roman" panose="02020603050405020304" pitchFamily="18" charset="0"/>
              </a:rPr>
              <a:t>raccontare.</a:t>
            </a:r>
          </a:p>
          <a:p>
            <a:pPr marL="114300" indent="0" algn="just">
              <a:lnSpc>
                <a:spcPct val="150000"/>
              </a:lnSpc>
              <a:buNone/>
            </a:pPr>
            <a:r>
              <a:rPr lang="it-IT" sz="2400" b="1" dirty="0" smtClean="0">
                <a:latin typeface="Times New Roman" panose="02020603050405020304" pitchFamily="18" charset="0"/>
                <a:cs typeface="Times New Roman" panose="02020603050405020304" pitchFamily="18" charset="0"/>
              </a:rPr>
              <a:t>Al </a:t>
            </a:r>
            <a:r>
              <a:rPr lang="it-IT" sz="2400" b="1" dirty="0">
                <a:latin typeface="Times New Roman" panose="02020603050405020304" pitchFamily="18" charset="0"/>
                <a:cs typeface="Times New Roman" panose="02020603050405020304" pitchFamily="18" charset="0"/>
              </a:rPr>
              <a:t>centro del progetto vi è la realizzazione di laboratori di public </a:t>
            </a:r>
            <a:r>
              <a:rPr lang="it-IT" sz="2400" b="1" dirty="0" err="1" smtClean="0">
                <a:latin typeface="Times New Roman" panose="02020603050405020304" pitchFamily="18" charset="0"/>
                <a:cs typeface="Times New Roman" panose="02020603050405020304" pitchFamily="18" charset="0"/>
              </a:rPr>
              <a:t>history</a:t>
            </a:r>
            <a:r>
              <a:rPr lang="it-IT" sz="2400" b="1" dirty="0" smtClean="0">
                <a:latin typeface="Times New Roman" panose="02020603050405020304" pitchFamily="18" charset="0"/>
                <a:cs typeface="Times New Roman" panose="02020603050405020304" pitchFamily="18" charset="0"/>
              </a:rPr>
              <a:t>. </a:t>
            </a:r>
            <a:endParaRPr lang="it-IT" dirty="0"/>
          </a:p>
        </p:txBody>
      </p:sp>
    </p:spTree>
    <p:extLst>
      <p:ext uri="{BB962C8B-B14F-4D97-AF65-F5344CB8AC3E}">
        <p14:creationId xmlns:p14="http://schemas.microsoft.com/office/powerpoint/2010/main" val="2720953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949569" y="2790364"/>
            <a:ext cx="7174523" cy="2523768"/>
          </a:xfrm>
          <a:prstGeom prst="rect">
            <a:avLst/>
          </a:prstGeom>
        </p:spPr>
        <p:txBody>
          <a:bodyPr wrap="square">
            <a:spAutoFit/>
          </a:bodyPr>
          <a:lstStyle/>
          <a:p>
            <a:pPr marL="114300" indent="0" algn="just">
              <a:lnSpc>
                <a:spcPct val="150000"/>
              </a:lnSpc>
              <a:buNone/>
            </a:pPr>
            <a:r>
              <a:rPr lang="it-IT" sz="2400" b="1" dirty="0" smtClean="0">
                <a:latin typeface="Times New Roman" panose="02020603050405020304" pitchFamily="18" charset="0"/>
                <a:cs typeface="Times New Roman" panose="02020603050405020304" pitchFamily="18" charset="0"/>
              </a:rPr>
              <a:t>I FASE</a:t>
            </a:r>
          </a:p>
          <a:p>
            <a:pPr marL="114300" indent="0" algn="just">
              <a:lnSpc>
                <a:spcPct val="150000"/>
              </a:lnSpc>
              <a:buNone/>
            </a:pPr>
            <a:r>
              <a:rPr lang="it-IT" sz="2400" dirty="0" smtClean="0">
                <a:latin typeface="Times New Roman" panose="02020603050405020304" pitchFamily="18" charset="0"/>
                <a:cs typeface="Times New Roman" panose="02020603050405020304" pitchFamily="18" charset="0"/>
              </a:rPr>
              <a:t>Siamo </a:t>
            </a:r>
            <a:r>
              <a:rPr lang="it-IT" sz="2400" dirty="0">
                <a:latin typeface="Times New Roman" panose="02020603050405020304" pitchFamily="18" charset="0"/>
                <a:cs typeface="Times New Roman" panose="02020603050405020304" pitchFamily="18" charset="0"/>
              </a:rPr>
              <a:t>stati accompagnati nella realizzazione delle interviste da un videomaker professionista </a:t>
            </a:r>
            <a:r>
              <a:rPr lang="it-IT" sz="2400" dirty="0" smtClean="0">
                <a:latin typeface="Times New Roman" panose="02020603050405020304" pitchFamily="18" charset="0"/>
                <a:cs typeface="Times New Roman" panose="02020603050405020304" pitchFamily="18" charset="0"/>
              </a:rPr>
              <a:t>Francesco </a:t>
            </a:r>
            <a:r>
              <a:rPr lang="it-IT" sz="2400" dirty="0" err="1" smtClean="0">
                <a:latin typeface="Times New Roman" panose="02020603050405020304" pitchFamily="18" charset="0"/>
                <a:cs typeface="Times New Roman" panose="02020603050405020304" pitchFamily="18" charset="0"/>
              </a:rPr>
              <a:t>Bocchieri</a:t>
            </a:r>
            <a:r>
              <a:rPr lang="it-IT" sz="2400" dirty="0" smtClean="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e abbiamo imparato </a:t>
            </a:r>
            <a:r>
              <a:rPr lang="it-IT" sz="2400" dirty="0" smtClean="0">
                <a:latin typeface="Times New Roman" panose="02020603050405020304" pitchFamily="18" charset="0"/>
                <a:cs typeface="Times New Roman" panose="02020603050405020304" pitchFamily="18" charset="0"/>
              </a:rPr>
              <a:t>a </a:t>
            </a:r>
            <a:r>
              <a:rPr lang="it-IT" sz="2400" dirty="0">
                <a:latin typeface="Times New Roman" panose="02020603050405020304" pitchFamily="18" charset="0"/>
                <a:cs typeface="Times New Roman" panose="02020603050405020304" pitchFamily="18" charset="0"/>
              </a:rPr>
              <a:t>fare riprese </a:t>
            </a:r>
            <a:r>
              <a:rPr lang="it-IT" sz="2400" dirty="0" smtClean="0">
                <a:latin typeface="Times New Roman" panose="02020603050405020304" pitchFamily="18" charset="0"/>
                <a:cs typeface="Times New Roman" panose="02020603050405020304" pitchFamily="18" charset="0"/>
              </a:rPr>
              <a:t>video.</a:t>
            </a:r>
            <a:endParaRPr lang="it-IT" sz="2400"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7629184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0"/>
            <a:ext cx="7429500" cy="6858000"/>
          </a:xfrm>
          <a:prstGeom prst="rect">
            <a:avLst/>
          </a:prstGeom>
        </p:spPr>
      </p:pic>
    </p:spTree>
    <p:extLst>
      <p:ext uri="{BB962C8B-B14F-4D97-AF65-F5344CB8AC3E}">
        <p14:creationId xmlns:p14="http://schemas.microsoft.com/office/powerpoint/2010/main" val="861853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8012" cy="4140688"/>
          </a:xfrm>
        </p:spPr>
        <p:txBody>
          <a:bodyPr/>
          <a:lstStyle/>
          <a:p>
            <a:pPr algn="ctr">
              <a:lnSpc>
                <a:spcPct val="150000"/>
              </a:lnSpc>
            </a:pPr>
            <a:r>
              <a:rPr lang="it-IT" sz="2400" dirty="0" smtClean="0">
                <a:latin typeface="Times New Roman" panose="02020603050405020304" pitchFamily="18" charset="0"/>
                <a:cs typeface="Times New Roman" panose="02020603050405020304" pitchFamily="18" charset="0"/>
              </a:rPr>
              <a:t>II FASE</a:t>
            </a:r>
            <a:r>
              <a:rPr lang="it-IT" sz="2400" dirty="0" smtClean="0">
                <a:latin typeface="Times New Roman" panose="02020603050405020304" pitchFamily="18" charset="0"/>
                <a:cs typeface="Times New Roman" panose="02020603050405020304" pitchFamily="18" charset="0"/>
              </a:rPr>
              <a:t/>
            </a:r>
            <a:br>
              <a:rPr lang="it-IT" sz="2400" dirty="0" smtClean="0">
                <a:latin typeface="Times New Roman" panose="02020603050405020304" pitchFamily="18" charset="0"/>
                <a:cs typeface="Times New Roman" panose="02020603050405020304" pitchFamily="18" charset="0"/>
              </a:rPr>
            </a:br>
            <a:r>
              <a:rPr lang="it-IT" sz="2400" dirty="0" smtClean="0">
                <a:latin typeface="Times New Roman" panose="02020603050405020304" pitchFamily="18" charset="0"/>
                <a:cs typeface="Times New Roman" panose="02020603050405020304" pitchFamily="18" charset="0"/>
              </a:rPr>
              <a:t>Abbiamo conosciuto aspetti relativi alla Cava San Leonardo e alla natura della Cava San Leonardo attraverso una conferenza nell’auditorium della nostra scuola </a:t>
            </a:r>
            <a:r>
              <a:rPr lang="it-IT" sz="2400" dirty="0">
                <a:latin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cs typeface="Times New Roman" panose="02020603050405020304" pitchFamily="18" charset="0"/>
              </a:rPr>
              <a:t/>
            </a:r>
            <a:br>
              <a:rPr lang="it-IT" sz="2400" dirty="0" smtClean="0">
                <a:latin typeface="Times New Roman" panose="02020603050405020304" pitchFamily="18" charset="0"/>
                <a:cs typeface="Times New Roman" panose="02020603050405020304" pitchFamily="18" charset="0"/>
              </a:rPr>
            </a:br>
            <a:r>
              <a:rPr lang="it-IT" sz="2400" dirty="0" smtClean="0">
                <a:latin typeface="Times New Roman" panose="02020603050405020304" pitchFamily="18" charset="0"/>
                <a:cs typeface="Times New Roman" panose="02020603050405020304" pitchFamily="18" charset="0"/>
              </a:rPr>
              <a:t>Il </a:t>
            </a:r>
            <a:r>
              <a:rPr lang="it-IT" sz="2400" dirty="0">
                <a:latin typeface="Times New Roman" panose="02020603050405020304" pitchFamily="18" charset="0"/>
                <a:cs typeface="Times New Roman" panose="02020603050405020304" pitchFamily="18" charset="0"/>
              </a:rPr>
              <a:t>Prof. </a:t>
            </a:r>
            <a:r>
              <a:rPr lang="it-IT" sz="2400" dirty="0" err="1" smtClean="0">
                <a:latin typeface="Times New Roman" panose="02020603050405020304" pitchFamily="18" charset="0"/>
                <a:cs typeface="Times New Roman" panose="02020603050405020304" pitchFamily="18" charset="0"/>
              </a:rPr>
              <a:t>Scribano</a:t>
            </a:r>
            <a:r>
              <a:rPr lang="it-IT" sz="2400" dirty="0" smtClean="0">
                <a:latin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cs typeface="Times New Roman" panose="02020603050405020304" pitchFamily="18" charset="0"/>
              </a:rPr>
              <a:t>esperta guida </a:t>
            </a:r>
            <a:r>
              <a:rPr lang="it-IT" sz="2400" dirty="0" smtClean="0">
                <a:latin typeface="Times New Roman" panose="02020603050405020304" pitchFamily="18" charset="0"/>
                <a:cs typeface="Times New Roman" panose="02020603050405020304" pitchFamily="18" charset="0"/>
              </a:rPr>
              <a:t>CAI,   </a:t>
            </a:r>
            <a:r>
              <a:rPr lang="it-IT" sz="2400" dirty="0">
                <a:latin typeface="Times New Roman" panose="02020603050405020304" pitchFamily="18" charset="0"/>
                <a:cs typeface="Times New Roman" panose="02020603050405020304" pitchFamily="18" charset="0"/>
              </a:rPr>
              <a:t>ha illustrato durante un incontro </a:t>
            </a:r>
            <a:r>
              <a:rPr lang="it-IT" sz="2400" dirty="0" smtClean="0">
                <a:latin typeface="Times New Roman" panose="02020603050405020304" pitchFamily="18" charset="0"/>
                <a:cs typeface="Times New Roman" panose="02020603050405020304" pitchFamily="18" charset="0"/>
              </a:rPr>
              <a:t>gli aspetti </a:t>
            </a:r>
            <a:r>
              <a:rPr lang="it-IT" sz="2400" dirty="0" smtClean="0">
                <a:latin typeface="Times New Roman" panose="02020603050405020304" pitchFamily="18" charset="0"/>
                <a:cs typeface="Times New Roman" panose="02020603050405020304" pitchFamily="18" charset="0"/>
              </a:rPr>
              <a:t>naturalistici della  </a:t>
            </a:r>
            <a:r>
              <a:rPr lang="it-IT" sz="2400" dirty="0">
                <a:latin typeface="Times New Roman" panose="02020603050405020304" pitchFamily="18" charset="0"/>
                <a:cs typeface="Times New Roman" panose="02020603050405020304" pitchFamily="18" charset="0"/>
              </a:rPr>
              <a:t>cava San Leonardo e </a:t>
            </a:r>
            <a:r>
              <a:rPr lang="it-IT" sz="2400" dirty="0" smtClean="0">
                <a:latin typeface="Times New Roman" panose="02020603050405020304" pitchFamily="18" charset="0"/>
                <a:cs typeface="Times New Roman" panose="02020603050405020304" pitchFamily="18" charset="0"/>
              </a:rPr>
              <a:t>dei </a:t>
            </a:r>
            <a:r>
              <a:rPr lang="it-IT" sz="2400" dirty="0">
                <a:latin typeface="Times New Roman" panose="02020603050405020304" pitchFamily="18" charset="0"/>
                <a:cs typeface="Times New Roman" panose="02020603050405020304" pitchFamily="18" charset="0"/>
              </a:rPr>
              <a:t>mulini ad acqua</a:t>
            </a:r>
            <a:br>
              <a:rPr lang="it-IT" sz="24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955122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rot="10800000" flipV="1">
            <a:off x="522606" y="1643270"/>
            <a:ext cx="7424249" cy="3759800"/>
          </a:xfrm>
        </p:spPr>
        <p:txBody>
          <a:bodyPr/>
          <a:lstStyle/>
          <a:p>
            <a:pPr algn="ctr">
              <a:lnSpc>
                <a:spcPct val="150000"/>
              </a:lnSpc>
            </a:pPr>
            <a:r>
              <a:rPr lang="it-IT" sz="2400" b="1" dirty="0" smtClean="0">
                <a:latin typeface="Times New Roman" panose="02020603050405020304" pitchFamily="18" charset="0"/>
                <a:cs typeface="Times New Roman" panose="02020603050405020304" pitchFamily="18" charset="0"/>
              </a:rPr>
              <a:t>III FASE </a:t>
            </a:r>
            <a:r>
              <a:rPr lang="it-IT" sz="2400" b="1" dirty="0" smtClean="0">
                <a:latin typeface="Times New Roman" panose="02020603050405020304" pitchFamily="18" charset="0"/>
                <a:cs typeface="Times New Roman" panose="02020603050405020304" pitchFamily="18" charset="0"/>
              </a:rPr>
              <a:t/>
            </a:r>
            <a:br>
              <a:rPr lang="it-IT" sz="2400" b="1" dirty="0" smtClean="0">
                <a:latin typeface="Times New Roman" panose="02020603050405020304" pitchFamily="18" charset="0"/>
                <a:cs typeface="Times New Roman" panose="02020603050405020304" pitchFamily="18" charset="0"/>
              </a:rPr>
            </a:br>
            <a:r>
              <a:rPr lang="it-IT" sz="2400" b="1" dirty="0" smtClean="0">
                <a:latin typeface="Times New Roman" panose="02020603050405020304" pitchFamily="18" charset="0"/>
                <a:cs typeface="Times New Roman" panose="02020603050405020304" pitchFamily="18" charset="0"/>
              </a:rPr>
              <a:t> </a:t>
            </a:r>
            <a:r>
              <a:rPr lang="it-IT" sz="2400" b="1" dirty="0" smtClean="0">
                <a:latin typeface="Times New Roman" panose="02020603050405020304" pitchFamily="18" charset="0"/>
                <a:cs typeface="Times New Roman" panose="02020603050405020304" pitchFamily="18" charset="0"/>
              </a:rPr>
              <a:t>LA </a:t>
            </a:r>
            <a:r>
              <a:rPr lang="it-IT" sz="2400" b="1" dirty="0">
                <a:latin typeface="Times New Roman" panose="02020603050405020304" pitchFamily="18" charset="0"/>
                <a:cs typeface="Times New Roman" panose="02020603050405020304" pitchFamily="18" charset="0"/>
              </a:rPr>
              <a:t>SCOPERTA DEL </a:t>
            </a:r>
            <a:r>
              <a:rPr lang="it-IT" sz="2400" b="1" dirty="0" smtClean="0">
                <a:latin typeface="Times New Roman" panose="02020603050405020304" pitchFamily="18" charset="0"/>
                <a:cs typeface="Times New Roman" panose="02020603050405020304" pitchFamily="18" charset="0"/>
              </a:rPr>
              <a:t>TERRITORIO </a:t>
            </a:r>
            <a:r>
              <a:rPr lang="it-IT" sz="2400" b="1" dirty="0" smtClean="0">
                <a:latin typeface="Times New Roman" panose="02020603050405020304" pitchFamily="18" charset="0"/>
                <a:cs typeface="Times New Roman" panose="02020603050405020304" pitchFamily="18" charset="0"/>
              </a:rPr>
              <a:t>DELLA CAVA SAN LEONARDO</a:t>
            </a:r>
            <a:r>
              <a:rPr lang="it-IT" sz="1800" dirty="0">
                <a:latin typeface="Times New Roman" panose="02020603050405020304" pitchFamily="18" charset="0"/>
                <a:cs typeface="Times New Roman" panose="02020603050405020304" pitchFamily="18" charset="0"/>
              </a:rPr>
              <a:t/>
            </a:r>
            <a:br>
              <a:rPr lang="it-IT" sz="1800" dirty="0">
                <a:latin typeface="Times New Roman" panose="02020603050405020304" pitchFamily="18" charset="0"/>
                <a:cs typeface="Times New Roman" panose="02020603050405020304" pitchFamily="18" charset="0"/>
              </a:rPr>
            </a:br>
            <a:r>
              <a:rPr lang="it-IT" sz="1800" dirty="0">
                <a:latin typeface="Times New Roman" panose="02020603050405020304" pitchFamily="18" charset="0"/>
                <a:cs typeface="Times New Roman" panose="02020603050405020304" pitchFamily="18" charset="0"/>
              </a:rPr>
              <a:t/>
            </a:r>
            <a:br>
              <a:rPr lang="it-IT" sz="1800" dirty="0">
                <a:latin typeface="Times New Roman" panose="02020603050405020304" pitchFamily="18" charset="0"/>
                <a:cs typeface="Times New Roman" panose="02020603050405020304" pitchFamily="18" charset="0"/>
              </a:rPr>
            </a:br>
            <a:r>
              <a:rPr lang="it-IT" sz="2400" dirty="0" smtClean="0">
                <a:latin typeface="Times New Roman" panose="02020603050405020304" pitchFamily="18" charset="0"/>
                <a:cs typeface="Times New Roman" panose="02020603050405020304" pitchFamily="18" charset="0"/>
              </a:rPr>
              <a:t>Noi </a:t>
            </a:r>
            <a:r>
              <a:rPr lang="it-IT" sz="2400" dirty="0" smtClean="0">
                <a:latin typeface="Times New Roman" panose="02020603050405020304" pitchFamily="18" charset="0"/>
                <a:cs typeface="Times New Roman" panose="02020603050405020304" pitchFamily="18" charset="0"/>
              </a:rPr>
              <a:t>alunni, </a:t>
            </a:r>
            <a:r>
              <a:rPr lang="it-IT" sz="2400" dirty="0" smtClean="0">
                <a:latin typeface="Times New Roman" panose="02020603050405020304" pitchFamily="18" charset="0"/>
                <a:cs typeface="Times New Roman" panose="02020603050405020304" pitchFamily="18" charset="0"/>
              </a:rPr>
              <a:t>divisi in </a:t>
            </a:r>
            <a:r>
              <a:rPr lang="it-IT" sz="2400" dirty="0" smtClean="0">
                <a:latin typeface="Times New Roman" panose="02020603050405020304" pitchFamily="18" charset="0"/>
                <a:cs typeface="Times New Roman" panose="02020603050405020304" pitchFamily="18" charset="0"/>
              </a:rPr>
              <a:t>gruppi, </a:t>
            </a:r>
            <a:r>
              <a:rPr lang="it-IT" sz="2400" dirty="0" smtClean="0">
                <a:latin typeface="Times New Roman" panose="02020603050405020304" pitchFamily="18" charset="0"/>
                <a:cs typeface="Times New Roman" panose="02020603050405020304" pitchFamily="18" charset="0"/>
              </a:rPr>
              <a:t>abbiamo approfondito  anche attraverso  </a:t>
            </a:r>
            <a:r>
              <a:rPr lang="it-IT" sz="2400" dirty="0">
                <a:latin typeface="Times New Roman" panose="02020603050405020304" pitchFamily="18" charset="0"/>
                <a:cs typeface="Times New Roman" panose="02020603050405020304" pitchFamily="18" charset="0"/>
              </a:rPr>
              <a:t>un percorso di scoperta </a:t>
            </a:r>
            <a:r>
              <a:rPr lang="it-IT" sz="2400" dirty="0" smtClean="0">
                <a:latin typeface="Times New Roman" panose="02020603050405020304" pitchFamily="18" charset="0"/>
                <a:cs typeface="Times New Roman" panose="02020603050405020304" pitchFamily="18" charset="0"/>
              </a:rPr>
              <a:t>e di ricerca autonoma la Valle San </a:t>
            </a:r>
            <a:r>
              <a:rPr lang="it-IT"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Leonardo  utilizzando  </a:t>
            </a:r>
            <a:r>
              <a:rPr lang="it-IT" sz="2400" dirty="0">
                <a:latin typeface="Times New Roman" panose="02020603050405020304" pitchFamily="18" charset="0"/>
                <a:cs typeface="Times New Roman" panose="02020603050405020304" pitchFamily="18" charset="0"/>
              </a:rPr>
              <a:t>link indicati dalla Prof</a:t>
            </a:r>
            <a:r>
              <a:rPr lang="it-IT" sz="2400" dirty="0" smtClean="0">
                <a:latin typeface="Times New Roman" panose="02020603050405020304" pitchFamily="18" charset="0"/>
                <a:cs typeface="Times New Roman" panose="02020603050405020304" pitchFamily="18" charset="0"/>
              </a:rPr>
              <a:t>. </a:t>
            </a:r>
            <a:r>
              <a:rPr lang="it-IT" sz="2400" dirty="0" err="1">
                <a:latin typeface="Times New Roman" panose="02020603050405020304" pitchFamily="18" charset="0"/>
                <a:cs typeface="Times New Roman" panose="02020603050405020304" pitchFamily="18" charset="0"/>
              </a:rPr>
              <a:t>s</a:t>
            </a:r>
            <a:r>
              <a:rPr lang="it-IT" sz="2400" dirty="0" err="1" smtClean="0">
                <a:latin typeface="Times New Roman" panose="02020603050405020304" pitchFamily="18" charset="0"/>
                <a:cs typeface="Times New Roman" panose="02020603050405020304" pitchFamily="18" charset="0"/>
              </a:rPr>
              <a:t>sa</a:t>
            </a:r>
            <a:r>
              <a:rPr lang="it-IT" sz="2400" dirty="0" smtClean="0">
                <a:latin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cs typeface="Times New Roman" panose="02020603050405020304" pitchFamily="18" charset="0"/>
              </a:rPr>
              <a:t>Emanuela Biazzo e dalla Prof. </a:t>
            </a:r>
            <a:r>
              <a:rPr lang="it-IT" sz="2400" dirty="0" err="1">
                <a:latin typeface="Times New Roman" panose="02020603050405020304" pitchFamily="18" charset="0"/>
                <a:cs typeface="Times New Roman" panose="02020603050405020304" pitchFamily="18" charset="0"/>
              </a:rPr>
              <a:t>s</a:t>
            </a:r>
            <a:r>
              <a:rPr lang="it-IT" sz="2400" dirty="0" err="1" smtClean="0">
                <a:latin typeface="Times New Roman" panose="02020603050405020304" pitchFamily="18" charset="0"/>
                <a:cs typeface="Times New Roman" panose="02020603050405020304" pitchFamily="18" charset="0"/>
              </a:rPr>
              <a:t>sa</a:t>
            </a:r>
            <a:r>
              <a:rPr lang="it-IT" sz="2400" dirty="0" smtClean="0">
                <a:latin typeface="Times New Roman" panose="02020603050405020304" pitchFamily="18" charset="0"/>
                <a:cs typeface="Times New Roman" panose="02020603050405020304" pitchFamily="18" charset="0"/>
              </a:rPr>
              <a:t> Maria Luisa </a:t>
            </a:r>
            <a:r>
              <a:rPr lang="it-IT" sz="2400" dirty="0" smtClean="0">
                <a:latin typeface="Times New Roman" panose="02020603050405020304" pitchFamily="18" charset="0"/>
                <a:cs typeface="Times New Roman" panose="02020603050405020304" pitchFamily="18" charset="0"/>
              </a:rPr>
              <a:t>Ragazzi  </a:t>
            </a:r>
            <a:r>
              <a:rPr lang="it-IT" sz="2400" dirty="0">
                <a:latin typeface="Times New Roman" panose="02020603050405020304" pitchFamily="18" charset="0"/>
                <a:cs typeface="Times New Roman" panose="02020603050405020304" pitchFamily="18" charset="0"/>
              </a:rPr>
              <a:t>e </a:t>
            </a:r>
            <a:r>
              <a:rPr lang="it-IT" sz="2400" dirty="0" smtClean="0">
                <a:latin typeface="Times New Roman" panose="02020603050405020304" pitchFamily="18" charset="0"/>
                <a:cs typeface="Times New Roman" panose="02020603050405020304" pitchFamily="18" charset="0"/>
              </a:rPr>
              <a:t>attraverso </a:t>
            </a:r>
            <a:r>
              <a:rPr lang="it-IT" sz="2400" dirty="0">
                <a:latin typeface="Times New Roman" panose="02020603050405020304" pitchFamily="18" charset="0"/>
                <a:cs typeface="Times New Roman" panose="02020603050405020304" pitchFamily="18" charset="0"/>
              </a:rPr>
              <a:t>materiale cartaceo </a:t>
            </a:r>
            <a:br>
              <a:rPr lang="it-IT" sz="2400" dirty="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
            </a:r>
            <a:br>
              <a:rPr lang="it-IT" sz="2400" dirty="0">
                <a:latin typeface="Times New Roman" panose="02020603050405020304" pitchFamily="18" charset="0"/>
                <a:cs typeface="Times New Roman" panose="02020603050405020304" pitchFamily="18" charset="0"/>
              </a:rPr>
            </a:b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1920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49"/>
            <a:ext cx="8228012" cy="4211027"/>
          </a:xfrm>
        </p:spPr>
        <p:txBody>
          <a:bodyPr/>
          <a:lstStyle/>
          <a:p>
            <a:pPr>
              <a:lnSpc>
                <a:spcPct val="150000"/>
              </a:lnSpc>
            </a:pPr>
            <a:r>
              <a:rPr lang="it-IT" sz="2400" dirty="0" smtClean="0">
                <a:latin typeface="Times New Roman" panose="02020603050405020304" pitchFamily="18" charset="0"/>
                <a:cs typeface="Times New Roman" panose="02020603050405020304" pitchFamily="18" charset="0"/>
              </a:rPr>
              <a:t>La scoperta della realtà territoriale è avvenuta anche attraverso </a:t>
            </a:r>
            <a:r>
              <a:rPr lang="it-IT" sz="2400" b="1" dirty="0" smtClean="0">
                <a:latin typeface="Times New Roman" panose="02020603050405020304" pitchFamily="18" charset="0"/>
                <a:cs typeface="Times New Roman" panose="02020603050405020304" pitchFamily="18" charset="0"/>
              </a:rPr>
              <a:t>interviste</a:t>
            </a:r>
            <a:r>
              <a:rPr lang="it-IT" sz="2400" dirty="0" smtClean="0">
                <a:latin typeface="Times New Roman" panose="02020603050405020304" pitchFamily="18" charset="0"/>
                <a:cs typeface="Times New Roman" panose="02020603050405020304" pitchFamily="18" charset="0"/>
              </a:rPr>
              <a:t> realizzate a scuola </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0822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3098" y="1179444"/>
            <a:ext cx="4738034" cy="4106296"/>
          </a:xfrm>
          <a:prstGeom prst="rect">
            <a:avLst/>
          </a:prstGeom>
        </p:spPr>
      </p:pic>
    </p:spTree>
    <p:extLst>
      <p:ext uri="{BB962C8B-B14F-4D97-AF65-F5344CB8AC3E}">
        <p14:creationId xmlns:p14="http://schemas.microsoft.com/office/powerpoint/2010/main" val="27143305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2142"/>
            <a:ext cx="8228012" cy="5900057"/>
          </a:xfrm>
        </p:spPr>
        <p:txBody>
          <a:bodyPr/>
          <a:lstStyle/>
          <a:p>
            <a:pPr marL="114300" algn="ctr">
              <a:lnSpc>
                <a:spcPct val="150000"/>
              </a:lnSpc>
            </a:pPr>
            <a:r>
              <a:rPr lang="it-IT" sz="2400" b="1" dirty="0" smtClean="0">
                <a:latin typeface="Times New Roman" panose="02020603050405020304" pitchFamily="18" charset="0"/>
                <a:cs typeface="Times New Roman" panose="02020603050405020304" pitchFamily="18" charset="0"/>
              </a:rPr>
              <a:t>IV FASE</a:t>
            </a:r>
            <a:r>
              <a:rPr lang="it-IT" sz="2400" b="1" dirty="0" smtClean="0">
                <a:latin typeface="Times New Roman" panose="02020603050405020304" pitchFamily="18" charset="0"/>
                <a:cs typeface="Times New Roman" panose="02020603050405020304" pitchFamily="18" charset="0"/>
              </a:rPr>
              <a:t>:</a:t>
            </a:r>
            <a:br>
              <a:rPr lang="it-IT" sz="2400" b="1" dirty="0" smtClean="0">
                <a:latin typeface="Times New Roman" panose="02020603050405020304" pitchFamily="18" charset="0"/>
                <a:cs typeface="Times New Roman" panose="02020603050405020304" pitchFamily="18" charset="0"/>
              </a:rPr>
            </a:br>
            <a:r>
              <a:rPr lang="it-IT" sz="2400" b="1" dirty="0" smtClean="0">
                <a:latin typeface="Times New Roman" panose="02020603050405020304" pitchFamily="18" charset="0"/>
                <a:cs typeface="Times New Roman" panose="02020603050405020304" pitchFamily="18" charset="0"/>
              </a:rPr>
              <a:t> </a:t>
            </a:r>
            <a:r>
              <a:rPr lang="it-IT" sz="2400" b="1" dirty="0" smtClean="0">
                <a:latin typeface="Times New Roman" panose="02020603050405020304" pitchFamily="18" charset="0"/>
                <a:cs typeface="Times New Roman" panose="02020603050405020304" pitchFamily="18" charset="0"/>
              </a:rPr>
              <a:t>PASSEGGIATA NELLA CAVA SAN LEONARDO</a:t>
            </a:r>
            <a:br>
              <a:rPr lang="it-IT" sz="2400" b="1" dirty="0" smtClean="0">
                <a:latin typeface="Times New Roman" panose="02020603050405020304" pitchFamily="18" charset="0"/>
                <a:cs typeface="Times New Roman" panose="02020603050405020304" pitchFamily="18" charset="0"/>
              </a:rPr>
            </a:br>
            <a:r>
              <a:rPr lang="it-IT" sz="2400" b="1" dirty="0" smtClean="0">
                <a:latin typeface="Times New Roman" panose="02020603050405020304" pitchFamily="18" charset="0"/>
                <a:cs typeface="Times New Roman" panose="02020603050405020304" pitchFamily="18" charset="0"/>
              </a:rPr>
              <a:t>ALLA SCOPERTA DI ASPETTI NATURALISTICI </a:t>
            </a:r>
            <a:r>
              <a:rPr lang="it-IT" sz="2400" dirty="0" smtClean="0">
                <a:latin typeface="Times New Roman" panose="02020603050405020304" pitchFamily="18" charset="0"/>
                <a:cs typeface="Times New Roman" panose="02020603050405020304" pitchFamily="18" charset="0"/>
              </a:rPr>
              <a:t/>
            </a:r>
            <a:br>
              <a:rPr lang="it-IT" sz="2400" dirty="0" smtClean="0">
                <a:latin typeface="Times New Roman" panose="02020603050405020304" pitchFamily="18" charset="0"/>
                <a:cs typeface="Times New Roman" panose="02020603050405020304" pitchFamily="18" charset="0"/>
              </a:rPr>
            </a:br>
            <a:r>
              <a:rPr lang="it-IT" sz="2400" dirty="0" smtClean="0">
                <a:latin typeface="Times New Roman" panose="02020603050405020304" pitchFamily="18" charset="0"/>
                <a:cs typeface="Times New Roman" panose="02020603050405020304" pitchFamily="18" charset="0"/>
              </a:rPr>
              <a:t/>
            </a:r>
            <a:br>
              <a:rPr lang="it-IT" sz="2400" dirty="0" smtClean="0">
                <a:latin typeface="Times New Roman" panose="02020603050405020304" pitchFamily="18" charset="0"/>
                <a:cs typeface="Times New Roman" panose="02020603050405020304" pitchFamily="18" charset="0"/>
              </a:rPr>
            </a:br>
            <a:r>
              <a:rPr lang="it-IT" sz="2400" dirty="0" smtClean="0">
                <a:latin typeface="Times New Roman" panose="02020603050405020304" pitchFamily="18" charset="0"/>
                <a:cs typeface="Times New Roman" panose="02020603050405020304" pitchFamily="18" charset="0"/>
              </a:rPr>
              <a:t>La </a:t>
            </a:r>
            <a:r>
              <a:rPr lang="it-IT" sz="2400" dirty="0" smtClean="0">
                <a:latin typeface="Times New Roman" panose="02020603050405020304" pitchFamily="18" charset="0"/>
                <a:cs typeface="Times New Roman" panose="02020603050405020304" pitchFamily="18" charset="0"/>
              </a:rPr>
              <a:t>ricerca </a:t>
            </a:r>
            <a:r>
              <a:rPr lang="it-IT" sz="2400" dirty="0" smtClean="0">
                <a:latin typeface="Times New Roman" panose="02020603050405020304" pitchFamily="18" charset="0"/>
                <a:cs typeface="Times New Roman" panose="02020603050405020304" pitchFamily="18" charset="0"/>
              </a:rPr>
              <a:t>sul </a:t>
            </a:r>
            <a:r>
              <a:rPr lang="it-IT" sz="2400" dirty="0">
                <a:latin typeface="Times New Roman" panose="02020603050405020304" pitchFamily="18" charset="0"/>
                <a:cs typeface="Times New Roman" panose="02020603050405020304" pitchFamily="18" charset="0"/>
              </a:rPr>
              <a:t>territorio </a:t>
            </a:r>
            <a:r>
              <a:rPr lang="it-IT" sz="2400" dirty="0" smtClean="0">
                <a:latin typeface="Times New Roman" panose="02020603050405020304" pitchFamily="18" charset="0"/>
                <a:cs typeface="Times New Roman" panose="02020603050405020304" pitchFamily="18" charset="0"/>
              </a:rPr>
              <a:t>è avvenuta con  </a:t>
            </a:r>
            <a:r>
              <a:rPr lang="it-IT" sz="2400" dirty="0">
                <a:latin typeface="Times New Roman" panose="02020603050405020304" pitchFamily="18" charset="0"/>
                <a:cs typeface="Times New Roman" panose="02020603050405020304" pitchFamily="18" charset="0"/>
              </a:rPr>
              <a:t>il metodo della </a:t>
            </a:r>
            <a:r>
              <a:rPr lang="it-IT" sz="2400" b="1" dirty="0" smtClean="0">
                <a:latin typeface="Times New Roman" panose="02020603050405020304" pitchFamily="18" charset="0"/>
                <a:cs typeface="Times New Roman" panose="02020603050405020304" pitchFamily="18" charset="0"/>
              </a:rPr>
              <a:t>Passeggiata.</a:t>
            </a:r>
            <a:r>
              <a:rPr lang="it-IT" sz="2400" dirty="0" smtClean="0">
                <a:latin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cs typeface="Times New Roman" panose="02020603050405020304" pitchFamily="18" charset="0"/>
              </a:rPr>
              <a:t>Noi alunni abbiamo realizzato  delle </a:t>
            </a:r>
            <a:r>
              <a:rPr lang="it-IT" sz="2400" dirty="0" smtClean="0">
                <a:latin typeface="Times New Roman" panose="02020603050405020304" pitchFamily="18" charset="0"/>
                <a:cs typeface="Times New Roman" panose="02020603050405020304" pitchFamily="18" charset="0"/>
              </a:rPr>
              <a:t>fotografie. </a:t>
            </a:r>
            <a:r>
              <a:rPr lang="it-IT" sz="2400" dirty="0" smtClean="0">
                <a:latin typeface="Times New Roman" panose="02020603050405020304" pitchFamily="18" charset="0"/>
                <a:cs typeface="Times New Roman" panose="02020603050405020304" pitchFamily="18" charset="0"/>
              </a:rPr>
              <a:t/>
            </a:r>
            <a:br>
              <a:rPr lang="it-IT" sz="2400" dirty="0" smtClean="0">
                <a:latin typeface="Times New Roman" panose="02020603050405020304" pitchFamily="18" charset="0"/>
                <a:cs typeface="Times New Roman" panose="02020603050405020304" pitchFamily="18" charset="0"/>
              </a:rPr>
            </a:br>
            <a:r>
              <a:rPr lang="it-IT" sz="2400" dirty="0" smtClean="0">
                <a:latin typeface="Times New Roman" panose="02020603050405020304" pitchFamily="18" charset="0"/>
                <a:cs typeface="Times New Roman" panose="02020603050405020304" pitchFamily="18" charset="0"/>
              </a:rPr>
              <a:t/>
            </a:r>
            <a:br>
              <a:rPr lang="it-IT" sz="2400" dirty="0" smtClean="0">
                <a:latin typeface="Times New Roman" panose="02020603050405020304" pitchFamily="18" charset="0"/>
                <a:cs typeface="Times New Roman" panose="02020603050405020304" pitchFamily="18" charset="0"/>
              </a:rPr>
            </a:br>
            <a:r>
              <a:rPr lang="it-IT" sz="2400" dirty="0">
                <a:latin typeface="Times New Roman" panose="02020603050405020304" pitchFamily="18" charset="0"/>
                <a:cs typeface="Times New Roman" panose="02020603050405020304" pitchFamily="18" charset="0"/>
              </a:rPr>
              <a:t>Durante la </a:t>
            </a:r>
            <a:r>
              <a:rPr lang="it-IT" sz="2400" dirty="0" smtClean="0">
                <a:latin typeface="Times New Roman" panose="02020603050405020304" pitchFamily="18" charset="0"/>
                <a:cs typeface="Times New Roman" panose="02020603050405020304" pitchFamily="18" charset="0"/>
              </a:rPr>
              <a:t>passeggiata, </a:t>
            </a:r>
            <a:r>
              <a:rPr lang="it-IT" sz="2400" dirty="0">
                <a:latin typeface="Times New Roman" panose="02020603050405020304" pitchFamily="18" charset="0"/>
                <a:cs typeface="Times New Roman" panose="02020603050405020304" pitchFamily="18" charset="0"/>
              </a:rPr>
              <a:t>siamo stati seguiti da un videomaker professionista </a:t>
            </a:r>
            <a:r>
              <a:rPr lang="it-IT" sz="2400" dirty="0" smtClean="0">
                <a:latin typeface="Times New Roman" panose="02020603050405020304" pitchFamily="18" charset="0"/>
                <a:cs typeface="Times New Roman" panose="02020603050405020304" pitchFamily="18" charset="0"/>
              </a:rPr>
              <a:t>Francesco </a:t>
            </a:r>
            <a:r>
              <a:rPr lang="it-IT" sz="2400" dirty="0" err="1" smtClean="0">
                <a:latin typeface="Times New Roman" panose="02020603050405020304" pitchFamily="18" charset="0"/>
                <a:cs typeface="Times New Roman" panose="02020603050405020304" pitchFamily="18" charset="0"/>
              </a:rPr>
              <a:t>Bocchieri</a:t>
            </a:r>
            <a:r>
              <a:rPr lang="it-IT" sz="2400" dirty="0" smtClean="0">
                <a:latin typeface="Times New Roman" panose="02020603050405020304" pitchFamily="18" charset="0"/>
                <a:cs typeface="Times New Roman" panose="02020603050405020304" pitchFamily="18" charset="0"/>
              </a:rPr>
              <a:t> che </a:t>
            </a:r>
            <a:r>
              <a:rPr lang="it-IT" sz="2400" dirty="0">
                <a:latin typeface="Times New Roman" panose="02020603050405020304" pitchFamily="18" charset="0"/>
                <a:cs typeface="Times New Roman" panose="02020603050405020304" pitchFamily="18" charset="0"/>
              </a:rPr>
              <a:t>ha ripreso noi alunni mentre  realizzavamo  delle interviste a persone testimoni della realtà </a:t>
            </a:r>
            <a:r>
              <a:rPr lang="it-IT" sz="2400" dirty="0" smtClean="0">
                <a:latin typeface="Times New Roman" panose="02020603050405020304" pitchFamily="18" charset="0"/>
                <a:cs typeface="Times New Roman" panose="02020603050405020304" pitchFamily="18" charset="0"/>
              </a:rPr>
              <a:t>della cava. </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4216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6853" y="813391"/>
            <a:ext cx="5021760" cy="5229602"/>
          </a:xfrm>
          <a:prstGeom prst="rect">
            <a:avLst/>
          </a:prstGeom>
        </p:spPr>
      </p:pic>
    </p:spTree>
    <p:extLst>
      <p:ext uri="{BB962C8B-B14F-4D97-AF65-F5344CB8AC3E}">
        <p14:creationId xmlns:p14="http://schemas.microsoft.com/office/powerpoint/2010/main" val="4204751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759" y="1020418"/>
            <a:ext cx="7746631" cy="4357480"/>
          </a:xfrm>
          <a:prstGeom prst="rect">
            <a:avLst/>
          </a:prstGeom>
        </p:spPr>
      </p:pic>
    </p:spTree>
    <p:extLst>
      <p:ext uri="{BB962C8B-B14F-4D97-AF65-F5344CB8AC3E}">
        <p14:creationId xmlns:p14="http://schemas.microsoft.com/office/powerpoint/2010/main" val="4134661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1079" y="496498"/>
            <a:ext cx="5228237" cy="5632631"/>
          </a:xfrm>
          <a:prstGeom prst="rect">
            <a:avLst/>
          </a:prstGeom>
        </p:spPr>
      </p:pic>
    </p:spTree>
    <p:extLst>
      <p:ext uri="{BB962C8B-B14F-4D97-AF65-F5344CB8AC3E}">
        <p14:creationId xmlns:p14="http://schemas.microsoft.com/office/powerpoint/2010/main" val="3516264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8644" y="526774"/>
            <a:ext cx="4400550" cy="5867400"/>
          </a:xfrm>
          <a:prstGeom prst="rect">
            <a:avLst/>
          </a:prstGeom>
        </p:spPr>
      </p:pic>
    </p:spTree>
    <p:extLst>
      <p:ext uri="{BB962C8B-B14F-4D97-AF65-F5344CB8AC3E}">
        <p14:creationId xmlns:p14="http://schemas.microsoft.com/office/powerpoint/2010/main" val="8847003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6190" y="1338469"/>
            <a:ext cx="7222435" cy="4071648"/>
          </a:xfrm>
          <a:prstGeom prst="rect">
            <a:avLst/>
          </a:prstGeom>
        </p:spPr>
      </p:pic>
    </p:spTree>
    <p:extLst>
      <p:ext uri="{BB962C8B-B14F-4D97-AF65-F5344CB8AC3E}">
        <p14:creationId xmlns:p14="http://schemas.microsoft.com/office/powerpoint/2010/main" val="1875432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61" y="1182028"/>
            <a:ext cx="7805530" cy="4400368"/>
          </a:xfrm>
          <a:prstGeom prst="rect">
            <a:avLst/>
          </a:prstGeom>
        </p:spPr>
      </p:pic>
    </p:spTree>
    <p:extLst>
      <p:ext uri="{BB962C8B-B14F-4D97-AF65-F5344CB8AC3E}">
        <p14:creationId xmlns:p14="http://schemas.microsoft.com/office/powerpoint/2010/main" val="3825811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895" y="1133888"/>
            <a:ext cx="7593496" cy="4269264"/>
          </a:xfrm>
          <a:prstGeom prst="rect">
            <a:avLst/>
          </a:prstGeom>
        </p:spPr>
      </p:pic>
    </p:spTree>
    <p:extLst>
      <p:ext uri="{BB962C8B-B14F-4D97-AF65-F5344CB8AC3E}">
        <p14:creationId xmlns:p14="http://schemas.microsoft.com/office/powerpoint/2010/main" val="816309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381" y="410817"/>
            <a:ext cx="3402910" cy="6049617"/>
          </a:xfrm>
          <a:prstGeom prst="rect">
            <a:avLst/>
          </a:prstGeom>
        </p:spPr>
      </p:pic>
    </p:spTree>
    <p:extLst>
      <p:ext uri="{BB962C8B-B14F-4D97-AF65-F5344CB8AC3E}">
        <p14:creationId xmlns:p14="http://schemas.microsoft.com/office/powerpoint/2010/main" val="1703017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4173" y="668129"/>
            <a:ext cx="4374046" cy="5832061"/>
          </a:xfrm>
          <a:prstGeom prst="rect">
            <a:avLst/>
          </a:prstGeom>
        </p:spPr>
      </p:pic>
    </p:spTree>
    <p:extLst>
      <p:ext uri="{BB962C8B-B14F-4D97-AF65-F5344CB8AC3E}">
        <p14:creationId xmlns:p14="http://schemas.microsoft.com/office/powerpoint/2010/main" val="1010152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7206" y="357807"/>
            <a:ext cx="4487518" cy="5983357"/>
          </a:xfrm>
          <a:prstGeom prst="rect">
            <a:avLst/>
          </a:prstGeom>
        </p:spPr>
      </p:pic>
    </p:spTree>
    <p:extLst>
      <p:ext uri="{BB962C8B-B14F-4D97-AF65-F5344CB8AC3E}">
        <p14:creationId xmlns:p14="http://schemas.microsoft.com/office/powerpoint/2010/main" val="1045153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128" y="808382"/>
            <a:ext cx="3752022" cy="5002696"/>
          </a:xfrm>
          <a:prstGeom prst="rect">
            <a:avLst/>
          </a:prstGeom>
        </p:spPr>
      </p:pic>
    </p:spTree>
    <p:extLst>
      <p:ext uri="{BB962C8B-B14F-4D97-AF65-F5344CB8AC3E}">
        <p14:creationId xmlns:p14="http://schemas.microsoft.com/office/powerpoint/2010/main" val="1746589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389" y="424070"/>
            <a:ext cx="4437822" cy="5917096"/>
          </a:xfrm>
          <a:prstGeom prst="rect">
            <a:avLst/>
          </a:prstGeom>
        </p:spPr>
      </p:pic>
    </p:spTree>
    <p:extLst>
      <p:ext uri="{BB962C8B-B14F-4D97-AF65-F5344CB8AC3E}">
        <p14:creationId xmlns:p14="http://schemas.microsoft.com/office/powerpoint/2010/main" val="118895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364" y="1086738"/>
            <a:ext cx="7818783" cy="4395926"/>
          </a:xfrm>
          <a:prstGeom prst="rect">
            <a:avLst/>
          </a:prstGeom>
        </p:spPr>
      </p:pic>
    </p:spTree>
    <p:extLst>
      <p:ext uri="{BB962C8B-B14F-4D97-AF65-F5344CB8AC3E}">
        <p14:creationId xmlns:p14="http://schemas.microsoft.com/office/powerpoint/2010/main" val="3202843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49"/>
            <a:ext cx="8228012" cy="6286013"/>
          </a:xfrm>
        </p:spPr>
        <p:txBody>
          <a:bodyPr/>
          <a:lstStyle/>
          <a:p>
            <a:pPr algn="ctr">
              <a:lnSpc>
                <a:spcPct val="150000"/>
              </a:lnSpc>
            </a:pPr>
            <a:r>
              <a:rPr lang="it-IT" sz="3200" b="1" dirty="0" smtClean="0">
                <a:latin typeface="Times New Roman" panose="02020603050405020304" pitchFamily="18" charset="0"/>
                <a:cs typeface="Times New Roman" panose="02020603050405020304" pitchFamily="18" charset="0"/>
              </a:rPr>
              <a:t>VISITA </a:t>
            </a:r>
            <a:r>
              <a:rPr lang="it-IT" sz="3200" b="1" dirty="0" smtClean="0">
                <a:latin typeface="Times New Roman" panose="02020603050405020304" pitchFamily="18" charset="0"/>
                <a:cs typeface="Times New Roman" panose="02020603050405020304" pitchFamily="18" charset="0"/>
              </a:rPr>
              <a:t>AL MULINO SAN ROCCO</a:t>
            </a:r>
            <a:endParaRPr lang="it-IT"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820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77078" y="612056"/>
            <a:ext cx="8388625" cy="6186309"/>
          </a:xfrm>
          <a:prstGeom prst="rect">
            <a:avLst/>
          </a:prstGeom>
        </p:spPr>
        <p:txBody>
          <a:bodyPr wrap="square">
            <a:spAutoFit/>
          </a:bodyPr>
          <a:lstStyle/>
          <a:p>
            <a:pPr algn="just">
              <a:lnSpc>
                <a:spcPct val="150000"/>
              </a:lnSpc>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La</a:t>
            </a:r>
            <a:r>
              <a:rPr lang="it-IT" sz="2400" spc="7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visita</a:t>
            </a:r>
            <a:r>
              <a:rPr lang="it-IT" sz="2400" spc="7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ai</a:t>
            </a:r>
            <a:r>
              <a:rPr lang="it-IT" sz="2400" spc="7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luoghi</a:t>
            </a:r>
            <a:r>
              <a:rPr lang="it-IT" sz="2400" spc="-28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naturalistici,</a:t>
            </a:r>
            <a:r>
              <a:rPr lang="it-IT" sz="2400" spc="6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l’attività</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ambientale</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presso</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il</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mulino</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San</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Rocco</a:t>
            </a:r>
            <a:r>
              <a:rPr lang="it-IT" sz="2400" spc="6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non</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hanno </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avuto</a:t>
            </a:r>
            <a:r>
              <a:rPr lang="it-IT" sz="2400" spc="70" dirty="0">
                <a:latin typeface="Times New Roman" panose="02020603050405020304" pitchFamily="18" charset="0"/>
                <a:ea typeface="Times New Roman" panose="02020603050405020304" pitchFamily="18" charset="0"/>
                <a:cs typeface="Times New Roman" panose="02020603050405020304" pitchFamily="18" charset="0"/>
              </a:rPr>
              <a:t> per noi alunni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le</a:t>
            </a:r>
            <a:r>
              <a:rPr lang="it-IT" sz="2400" spc="-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caratteristiche</a:t>
            </a:r>
            <a:r>
              <a:rPr lang="it-IT" sz="2400" spc="-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di</a:t>
            </a:r>
            <a:r>
              <a:rPr lang="it-IT" sz="2400" spc="-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una</a:t>
            </a:r>
            <a:r>
              <a:rPr lang="it-IT" sz="2400" spc="-28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visita</a:t>
            </a:r>
            <a:r>
              <a:rPr lang="it-IT" sz="2400" spc="7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tradizionale. In particolare,</a:t>
            </a:r>
            <a:r>
              <a:rPr lang="it-IT" sz="2400" spc="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la visita presso il mulino San</a:t>
            </a:r>
            <a:r>
              <a:rPr lang="it-IT" sz="2400" spc="-28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Rocco</a:t>
            </a:r>
            <a:r>
              <a:rPr lang="it-IT" sz="2400" spc="3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è stata per noi alunni una </a:t>
            </a:r>
            <a:r>
              <a:rPr lang="it-IT" sz="2400" spc="3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vera e propria</a:t>
            </a:r>
            <a:r>
              <a:rPr lang="it-IT" sz="2400" spc="3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attività</a:t>
            </a:r>
            <a:r>
              <a:rPr lang="it-IT" sz="2400" spc="3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di</a:t>
            </a:r>
            <a:r>
              <a:rPr lang="it-IT" sz="2400" spc="3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Educazione Ambientale. </a:t>
            </a:r>
            <a:endParaRPr lang="it-IT"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Questa attività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è	prevista nell'ambito del   "</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Progetto di</a:t>
            </a:r>
            <a:r>
              <a:rPr lang="it-IT" sz="2400" spc="5"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implementazione dell'incubatoio di   valle</a:t>
            </a:r>
            <a:r>
              <a:rPr lang="it-IT" sz="2400" spc="3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per </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l'allevamento</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 la salvaguardia	</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e</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la</a:t>
            </a:r>
            <a:r>
              <a:rPr lang="it-IT" sz="2400" spc="-285"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conservazione</a:t>
            </a:r>
            <a:r>
              <a:rPr lang="it-IT" sz="2400" spc="3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della</a:t>
            </a:r>
            <a:r>
              <a:rPr lang="it-IT" sz="2400" spc="15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fauna</a:t>
            </a:r>
            <a:r>
              <a:rPr lang="it-IT" sz="2400" spc="14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ittica,</a:t>
            </a:r>
            <a:r>
              <a:rPr lang="it-IT" sz="2400" spc="29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con</a:t>
            </a:r>
            <a:r>
              <a:rPr lang="it-IT" sz="2400" spc="29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particolare riferimento</a:t>
            </a:r>
            <a:r>
              <a:rPr lang="it-IT" sz="2400" spc="-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alla</a:t>
            </a:r>
            <a:r>
              <a:rPr lang="it-IT" sz="2400" spc="29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Trota </a:t>
            </a:r>
            <a:r>
              <a:rPr lang="it-IT" sz="2400" dirty="0" err="1">
                <a:latin typeface="Times New Roman" panose="02020603050405020304" pitchFamily="18" charset="0"/>
                <a:ea typeface="Times New Roman" panose="02020603050405020304" pitchFamily="18" charset="0"/>
                <a:cs typeface="Times New Roman" panose="02020603050405020304" pitchFamily="18" charset="0"/>
              </a:rPr>
              <a:t>Macrostigma</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a:t>
            </a:r>
            <a:r>
              <a:rPr lang="it-IT" sz="2400" spc="29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promosso</a:t>
            </a:r>
            <a:r>
              <a:rPr lang="it-IT" sz="2400" spc="-28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dal</a:t>
            </a:r>
            <a:r>
              <a:rPr lang="it-IT" sz="2400" spc="15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Libero</a:t>
            </a:r>
            <a:r>
              <a:rPr lang="it-IT" sz="2400" spc="15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Consorzio</a:t>
            </a:r>
            <a:r>
              <a:rPr lang="it-IT" sz="2400" spc="7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Comunale</a:t>
            </a:r>
            <a:r>
              <a:rPr lang="it-IT" sz="2400" spc="7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di</a:t>
            </a:r>
            <a:r>
              <a:rPr lang="it-IT" sz="2400" spc="15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Ragusa</a:t>
            </a:r>
            <a:r>
              <a:rPr lang="it-IT" sz="2400" spc="15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in</a:t>
            </a:r>
            <a:r>
              <a:rPr lang="it-IT" sz="2400" spc="15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collaborazione</a:t>
            </a:r>
            <a:r>
              <a:rPr lang="it-IT" sz="2400" spc="75"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con</a:t>
            </a:r>
            <a:r>
              <a:rPr lang="it-IT" sz="2400" spc="8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spc="5" dirty="0" smtClean="0">
                <a:latin typeface="Times New Roman" panose="02020603050405020304" pitchFamily="18" charset="0"/>
                <a:ea typeface="Times New Roman" panose="02020603050405020304" pitchFamily="18" charset="0"/>
                <a:cs typeface="Times New Roman" panose="02020603050405020304" pitchFamily="18" charset="0"/>
              </a:rPr>
              <a:t> esperti </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Biologi</a:t>
            </a:r>
            <a:r>
              <a:rPr lang="it-IT" sz="2400" spc="5"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Ambientali.</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9110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649357" y="527539"/>
            <a:ext cx="7931935" cy="5632311"/>
          </a:xfrm>
          <a:prstGeom prst="rect">
            <a:avLst/>
          </a:prstGeom>
        </p:spPr>
        <p:txBody>
          <a:bodyPr wrap="square">
            <a:spAutoFit/>
          </a:bodyPr>
          <a:lstStyle/>
          <a:p>
            <a:pPr marL="71755" marR="67945" algn="just">
              <a:lnSpc>
                <a:spcPct val="150000"/>
              </a:lnSpc>
              <a:tabLst>
                <a:tab pos="615950" algn="l"/>
                <a:tab pos="2814955" algn="l"/>
                <a:tab pos="3473450" algn="l"/>
                <a:tab pos="3716655" algn="l"/>
                <a:tab pos="4186555" algn="l"/>
                <a:tab pos="4349750" algn="l"/>
                <a:tab pos="5100955" algn="l"/>
                <a:tab pos="6015355" algn="l"/>
                <a:tab pos="6073775" algn="l"/>
              </a:tabLst>
            </a:pPr>
            <a:r>
              <a:rPr lang="it-IT" sz="2400" dirty="0" smtClean="0">
                <a:latin typeface="Times New Roman" panose="02020603050405020304" pitchFamily="18" charset="0"/>
                <a:ea typeface="Times New Roman" panose="02020603050405020304" pitchFamily="18" charset="0"/>
              </a:rPr>
              <a:t>I biologi ambientali responsabili del progetto dell’allevamento delle trote in via di estinzione sono il Dott</a:t>
            </a:r>
            <a:r>
              <a:rPr lang="it-IT" sz="2400" dirty="0">
                <a:latin typeface="Times New Roman" panose="02020603050405020304" pitchFamily="18" charset="0"/>
                <a:ea typeface="Times New Roman" panose="02020603050405020304" pitchFamily="18" charset="0"/>
              </a:rPr>
              <a:t>.</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Antonino Duchi</a:t>
            </a:r>
            <a:r>
              <a:rPr lang="it-IT" sz="2400" spc="300"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e</a:t>
            </a:r>
            <a:r>
              <a:rPr lang="it-IT" sz="2400" spc="300"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Dott.ssa</a:t>
            </a:r>
            <a:r>
              <a:rPr lang="it-IT" sz="2400" spc="300"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Monica</a:t>
            </a:r>
            <a:r>
              <a:rPr lang="it-IT" sz="2400" spc="300" dirty="0">
                <a:latin typeface="Times New Roman" panose="02020603050405020304" pitchFamily="18" charset="0"/>
                <a:ea typeface="Times New Roman" panose="02020603050405020304" pitchFamily="18" charset="0"/>
              </a:rPr>
              <a:t> </a:t>
            </a:r>
            <a:r>
              <a:rPr lang="it-IT" sz="2400" dirty="0" err="1" smtClean="0">
                <a:latin typeface="Times New Roman" panose="02020603050405020304" pitchFamily="18" charset="0"/>
                <a:ea typeface="Times New Roman" panose="02020603050405020304" pitchFamily="18" charset="0"/>
              </a:rPr>
              <a:t>Giampiccolo</a:t>
            </a:r>
            <a:r>
              <a:rPr lang="it-IT" sz="2400" dirty="0" smtClean="0">
                <a:latin typeface="Times New Roman" panose="02020603050405020304" pitchFamily="18" charset="0"/>
                <a:ea typeface="Times New Roman" panose="02020603050405020304" pitchFamily="18" charset="0"/>
              </a:rPr>
              <a:t>. </a:t>
            </a:r>
            <a:endParaRPr lang="it-IT" sz="2400" dirty="0">
              <a:latin typeface="Times New Roman" panose="02020603050405020304" pitchFamily="18" charset="0"/>
              <a:ea typeface="Times New Roman" panose="02020603050405020304" pitchFamily="18" charset="0"/>
            </a:endParaRPr>
          </a:p>
          <a:p>
            <a:pPr marL="71755" marR="67945" algn="just">
              <a:lnSpc>
                <a:spcPct val="150000"/>
              </a:lnSpc>
              <a:tabLst>
                <a:tab pos="615950" algn="l"/>
                <a:tab pos="2814955" algn="l"/>
                <a:tab pos="3473450" algn="l"/>
                <a:tab pos="3716655" algn="l"/>
                <a:tab pos="4186555" algn="l"/>
                <a:tab pos="4349750" algn="l"/>
                <a:tab pos="5100955" algn="l"/>
                <a:tab pos="6015355" algn="l"/>
                <a:tab pos="6073775" algn="l"/>
              </a:tabLst>
            </a:pPr>
            <a:r>
              <a:rPr lang="it-IT" sz="2400" spc="280" dirty="0" smtClean="0">
                <a:latin typeface="Times New Roman" panose="02020603050405020304" pitchFamily="18" charset="0"/>
                <a:ea typeface="Times New Roman" panose="02020603050405020304" pitchFamily="18" charset="0"/>
              </a:rPr>
              <a:t>Noi</a:t>
            </a:r>
            <a:r>
              <a:rPr lang="it-IT" sz="2400" spc="135" dirty="0" smtClean="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alunni</a:t>
            </a:r>
            <a:r>
              <a:rPr lang="it-IT" sz="2400" spc="140" dirty="0">
                <a:latin typeface="Times New Roman" panose="02020603050405020304" pitchFamily="18" charset="0"/>
                <a:ea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rPr>
              <a:t>abbiamo </a:t>
            </a:r>
            <a:r>
              <a:rPr lang="it-IT" sz="2400" spc="-285" dirty="0" smtClean="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visitato</a:t>
            </a:r>
            <a:r>
              <a:rPr lang="it-IT" sz="2400" spc="285" dirty="0">
                <a:latin typeface="Times New Roman" panose="02020603050405020304" pitchFamily="18" charset="0"/>
                <a:ea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rPr>
              <a:t>l’incubatoio</a:t>
            </a:r>
            <a:r>
              <a:rPr lang="it-IT" sz="2400" spc="190" dirty="0" smtClean="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di</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Valle,</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situato</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presso</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il</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Mulino</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S.</a:t>
            </a:r>
            <a:r>
              <a:rPr lang="it-IT" sz="2400" spc="28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Rocco,</a:t>
            </a:r>
            <a:r>
              <a:rPr lang="it-IT" sz="2400" spc="285" dirty="0">
                <a:latin typeface="Times New Roman" panose="02020603050405020304" pitchFamily="18" charset="0"/>
                <a:ea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rPr>
              <a:t>abbiamo </a:t>
            </a:r>
            <a:r>
              <a:rPr lang="it-IT" sz="2400" spc="65" dirty="0" smtClean="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svolto</a:t>
            </a:r>
            <a:r>
              <a:rPr lang="it-IT" sz="2400" spc="140" dirty="0">
                <a:latin typeface="Times New Roman" panose="02020603050405020304" pitchFamily="18" charset="0"/>
                <a:ea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rPr>
              <a:t>attività </a:t>
            </a:r>
            <a:r>
              <a:rPr lang="it-IT" sz="2400" spc="-285" dirty="0" smtClean="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correlate al</a:t>
            </a:r>
            <a:r>
              <a:rPr lang="it-IT" sz="2400" spc="300"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suo</a:t>
            </a:r>
            <a:r>
              <a:rPr lang="it-IT" sz="2400" spc="300"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funzionamento; le attività	</a:t>
            </a:r>
            <a:r>
              <a:rPr lang="it-IT" sz="2400" dirty="0" smtClean="0">
                <a:latin typeface="Times New Roman" panose="02020603050405020304" pitchFamily="18" charset="0"/>
                <a:ea typeface="Times New Roman" panose="02020603050405020304" pitchFamily="18" charset="0"/>
              </a:rPr>
              <a:t>sono state</a:t>
            </a:r>
            <a:r>
              <a:rPr lang="it-IT" sz="2400" spc="300" dirty="0" smtClean="0">
                <a:latin typeface="Times New Roman" panose="02020603050405020304" pitchFamily="18" charset="0"/>
                <a:ea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rPr>
              <a:t>condotte con </a:t>
            </a:r>
            <a:r>
              <a:rPr lang="it-IT" sz="2400" dirty="0" smtClean="0">
                <a:latin typeface="Times New Roman" panose="02020603050405020304" pitchFamily="18" charset="0"/>
                <a:ea typeface="Times New Roman" panose="02020603050405020304" pitchFamily="18" charset="0"/>
              </a:rPr>
              <a:t>competenza </a:t>
            </a:r>
            <a:r>
              <a:rPr lang="it-IT" sz="2400" dirty="0" smtClean="0">
                <a:latin typeface="Times New Roman" panose="02020603050405020304" pitchFamily="18" charset="0"/>
                <a:ea typeface="Times New Roman" panose="02020603050405020304" pitchFamily="18" charset="0"/>
              </a:rPr>
              <a:t>e professionalità </a:t>
            </a:r>
            <a:r>
              <a:rPr lang="it-IT" sz="2400" dirty="0">
                <a:latin typeface="Times New Roman" panose="02020603050405020304" pitchFamily="18" charset="0"/>
                <a:ea typeface="Times New Roman" panose="02020603050405020304" pitchFamily="18" charset="0"/>
              </a:rPr>
              <a:t>	dai</a:t>
            </a:r>
            <a:r>
              <a:rPr lang="it-IT" sz="2400" spc="5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professionisti</a:t>
            </a:r>
            <a:r>
              <a:rPr lang="it-IT" sz="2400" spc="5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dott.</a:t>
            </a:r>
            <a:r>
              <a:rPr lang="it-IT" sz="2400" spc="60"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Antonino</a:t>
            </a:r>
            <a:r>
              <a:rPr lang="it-IT" sz="2400" spc="-285" dirty="0">
                <a:latin typeface="Times New Roman" panose="02020603050405020304" pitchFamily="18" charset="0"/>
                <a:ea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rPr>
              <a:t>Duchi e</a:t>
            </a:r>
            <a:r>
              <a:rPr lang="it-IT" sz="2400" spc="300" dirty="0" smtClean="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dalla</a:t>
            </a:r>
            <a:r>
              <a:rPr lang="it-IT" sz="2400" spc="14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dott.ssa</a:t>
            </a:r>
            <a:r>
              <a:rPr lang="it-IT" sz="2400" spc="295" dirty="0">
                <a:latin typeface="Times New Roman" panose="02020603050405020304" pitchFamily="18" charset="0"/>
                <a:ea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rPr>
              <a:t>Monica</a:t>
            </a:r>
            <a:r>
              <a:rPr lang="it-IT" sz="2400" spc="295" dirty="0">
                <a:latin typeface="Times New Roman" panose="02020603050405020304" pitchFamily="18" charset="0"/>
                <a:ea typeface="Times New Roman" panose="02020603050405020304" pitchFamily="18" charset="0"/>
              </a:rPr>
              <a:t> </a:t>
            </a:r>
            <a:r>
              <a:rPr lang="it-IT" sz="2400" dirty="0" err="1" smtClean="0">
                <a:latin typeface="Times New Roman" panose="02020603050405020304" pitchFamily="18" charset="0"/>
                <a:ea typeface="Times New Roman" panose="02020603050405020304" pitchFamily="18" charset="0"/>
              </a:rPr>
              <a:t>Giampiccolo</a:t>
            </a:r>
            <a:r>
              <a:rPr lang="it-IT" sz="2400" spc="145" dirty="0" smtClean="0">
                <a:latin typeface="Times New Roman" panose="02020603050405020304" pitchFamily="18" charset="0"/>
                <a:ea typeface="Times New Roman" panose="02020603050405020304" pitchFamily="18" charset="0"/>
              </a:rPr>
              <a:t>. </a:t>
            </a:r>
            <a:endParaRPr lang="it-IT" sz="2400" spc="145" dirty="0" smtClean="0">
              <a:latin typeface="Times New Roman" panose="02020603050405020304" pitchFamily="18" charset="0"/>
              <a:ea typeface="Times New Roman" panose="02020603050405020304" pitchFamily="18" charset="0"/>
            </a:endParaRPr>
          </a:p>
          <a:p>
            <a:pPr marL="71755" marR="67945" algn="just">
              <a:lnSpc>
                <a:spcPct val="150000"/>
              </a:lnSpc>
              <a:tabLst>
                <a:tab pos="615950" algn="l"/>
                <a:tab pos="2814955" algn="l"/>
                <a:tab pos="3473450" algn="l"/>
                <a:tab pos="3716655" algn="l"/>
                <a:tab pos="4186555" algn="l"/>
                <a:tab pos="4349750" algn="l"/>
                <a:tab pos="5100955" algn="l"/>
                <a:tab pos="6015355" algn="l"/>
                <a:tab pos="6073775" algn="l"/>
              </a:tabLst>
            </a:pPr>
            <a:r>
              <a:rPr lang="it-IT" sz="2400" spc="145" dirty="0" smtClean="0">
                <a:latin typeface="Times New Roman" panose="02020603050405020304" pitchFamily="18" charset="0"/>
                <a:ea typeface="Times New Roman" panose="02020603050405020304" pitchFamily="18" charset="0"/>
              </a:rPr>
              <a:t>La </a:t>
            </a:r>
            <a:r>
              <a:rPr lang="it-IT" sz="2400" spc="145" dirty="0" smtClean="0">
                <a:latin typeface="Times New Roman" panose="02020603050405020304" pitchFamily="18" charset="0"/>
                <a:ea typeface="Times New Roman" panose="02020603050405020304" pitchFamily="18" charset="0"/>
              </a:rPr>
              <a:t>nostra attività al Mulino San Rocco ha occupato circa quattro </a:t>
            </a:r>
            <a:r>
              <a:rPr lang="it-IT" sz="2400" spc="145" dirty="0" smtClean="0">
                <a:latin typeface="Times New Roman" panose="02020603050405020304" pitchFamily="18" charset="0"/>
                <a:ea typeface="Times New Roman" panose="02020603050405020304" pitchFamily="18" charset="0"/>
              </a:rPr>
              <a:t>ore.</a:t>
            </a:r>
            <a:endParaRPr lang="it-IT"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72618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754" y="371060"/>
            <a:ext cx="4417943" cy="5890591"/>
          </a:xfrm>
          <a:prstGeom prst="rect">
            <a:avLst/>
          </a:prstGeom>
        </p:spPr>
      </p:pic>
    </p:spTree>
    <p:extLst>
      <p:ext uri="{BB962C8B-B14F-4D97-AF65-F5344CB8AC3E}">
        <p14:creationId xmlns:p14="http://schemas.microsoft.com/office/powerpoint/2010/main" val="14860594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0712" y="543338"/>
            <a:ext cx="3126578" cy="5546035"/>
          </a:xfrm>
          <a:prstGeom prst="rect">
            <a:avLst/>
          </a:prstGeom>
        </p:spPr>
      </p:pic>
    </p:spTree>
    <p:extLst>
      <p:ext uri="{BB962C8B-B14F-4D97-AF65-F5344CB8AC3E}">
        <p14:creationId xmlns:p14="http://schemas.microsoft.com/office/powerpoint/2010/main" val="238130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785" y="1126433"/>
            <a:ext cx="7622058" cy="4296935"/>
          </a:xfrm>
          <a:prstGeom prst="rect">
            <a:avLst/>
          </a:prstGeom>
        </p:spPr>
      </p:pic>
    </p:spTree>
    <p:extLst>
      <p:ext uri="{BB962C8B-B14F-4D97-AF65-F5344CB8AC3E}">
        <p14:creationId xmlns:p14="http://schemas.microsoft.com/office/powerpoint/2010/main" val="421310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199" y="1027042"/>
            <a:ext cx="3499401" cy="4665869"/>
          </a:xfrm>
          <a:prstGeom prst="rect">
            <a:avLst/>
          </a:prstGeom>
        </p:spPr>
      </p:pic>
    </p:spTree>
    <p:extLst>
      <p:ext uri="{BB962C8B-B14F-4D97-AF65-F5344CB8AC3E}">
        <p14:creationId xmlns:p14="http://schemas.microsoft.com/office/powerpoint/2010/main" val="30279521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3594" y="715616"/>
            <a:ext cx="3156461" cy="5599043"/>
          </a:xfrm>
          <a:prstGeom prst="rect">
            <a:avLst/>
          </a:prstGeom>
        </p:spPr>
      </p:pic>
    </p:spTree>
    <p:extLst>
      <p:ext uri="{BB962C8B-B14F-4D97-AF65-F5344CB8AC3E}">
        <p14:creationId xmlns:p14="http://schemas.microsoft.com/office/powerpoint/2010/main" val="27687462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963" y="530087"/>
            <a:ext cx="4248978" cy="5665304"/>
          </a:xfrm>
          <a:prstGeom prst="rect">
            <a:avLst/>
          </a:prstGeom>
        </p:spPr>
      </p:pic>
    </p:spTree>
    <p:extLst>
      <p:ext uri="{BB962C8B-B14F-4D97-AF65-F5344CB8AC3E}">
        <p14:creationId xmlns:p14="http://schemas.microsoft.com/office/powerpoint/2010/main" val="30409098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6943" y="463825"/>
            <a:ext cx="5029816" cy="5731565"/>
          </a:xfrm>
          <a:prstGeom prst="rect">
            <a:avLst/>
          </a:prstGeom>
        </p:spPr>
      </p:pic>
    </p:spTree>
    <p:extLst>
      <p:ext uri="{BB962C8B-B14F-4D97-AF65-F5344CB8AC3E}">
        <p14:creationId xmlns:p14="http://schemas.microsoft.com/office/powerpoint/2010/main" val="19049062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189" y="490329"/>
            <a:ext cx="4408004" cy="5877339"/>
          </a:xfrm>
          <a:prstGeom prst="rect">
            <a:avLst/>
          </a:prstGeom>
        </p:spPr>
      </p:pic>
    </p:spTree>
    <p:extLst>
      <p:ext uri="{BB962C8B-B14F-4D97-AF65-F5344CB8AC3E}">
        <p14:creationId xmlns:p14="http://schemas.microsoft.com/office/powerpoint/2010/main" val="2231765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8012" cy="3454888"/>
          </a:xfrm>
        </p:spPr>
        <p:txBody>
          <a:bodyPr/>
          <a:lstStyle/>
          <a:p>
            <a:pPr>
              <a:lnSpc>
                <a:spcPct val="150000"/>
              </a:lnSpc>
            </a:pPr>
            <a:r>
              <a:rPr lang="it-IT" sz="2400" dirty="0" smtClean="0">
                <a:latin typeface="Times New Roman" panose="02020603050405020304" pitchFamily="18" charset="0"/>
                <a:cs typeface="Times New Roman" panose="02020603050405020304" pitchFamily="18" charset="0"/>
              </a:rPr>
              <a:t>Nella passeggiata al Mulino San Rocco siamo stati accompagnati dal Prof. </a:t>
            </a:r>
            <a:r>
              <a:rPr lang="it-IT" sz="2400" dirty="0" err="1" smtClean="0">
                <a:latin typeface="Times New Roman" panose="02020603050405020304" pitchFamily="18" charset="0"/>
                <a:cs typeface="Times New Roman" panose="02020603050405020304" pitchFamily="18" charset="0"/>
              </a:rPr>
              <a:t>Flaccavento</a:t>
            </a:r>
            <a:r>
              <a:rPr lang="it-IT" sz="2400" dirty="0" smtClean="0">
                <a:latin typeface="Times New Roman" panose="02020603050405020304" pitchFamily="18" charset="0"/>
                <a:cs typeface="Times New Roman" panose="02020603050405020304" pitchFamily="18" charset="0"/>
              </a:rPr>
              <a:t> che ci ha illustrato le modalità di recupero e di riutilizzazione del Mulino San </a:t>
            </a:r>
            <a:r>
              <a:rPr lang="it-IT" sz="2400" dirty="0" smtClean="0">
                <a:latin typeface="Times New Roman" panose="02020603050405020304" pitchFamily="18" charset="0"/>
                <a:cs typeface="Times New Roman" panose="02020603050405020304" pitchFamily="18" charset="0"/>
              </a:rPr>
              <a:t>Rocco.</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87893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6049" y="437320"/>
            <a:ext cx="4378187" cy="5837583"/>
          </a:xfrm>
          <a:prstGeom prst="rect">
            <a:avLst/>
          </a:prstGeom>
        </p:spPr>
      </p:pic>
    </p:spTree>
    <p:extLst>
      <p:ext uri="{BB962C8B-B14F-4D97-AF65-F5344CB8AC3E}">
        <p14:creationId xmlns:p14="http://schemas.microsoft.com/office/powerpoint/2010/main" val="1909055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0762" y="503583"/>
            <a:ext cx="4338431" cy="5784574"/>
          </a:xfrm>
          <a:prstGeom prst="rect">
            <a:avLst/>
          </a:prstGeom>
        </p:spPr>
      </p:pic>
    </p:spTree>
    <p:extLst>
      <p:ext uri="{BB962C8B-B14F-4D97-AF65-F5344CB8AC3E}">
        <p14:creationId xmlns:p14="http://schemas.microsoft.com/office/powerpoint/2010/main" val="23401895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6901" y="569843"/>
            <a:ext cx="4239039" cy="5652052"/>
          </a:xfrm>
          <a:prstGeom prst="rect">
            <a:avLst/>
          </a:prstGeom>
        </p:spPr>
      </p:pic>
    </p:spTree>
    <p:extLst>
      <p:ext uri="{BB962C8B-B14F-4D97-AF65-F5344CB8AC3E}">
        <p14:creationId xmlns:p14="http://schemas.microsoft.com/office/powerpoint/2010/main" val="6180469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4379" y="450574"/>
            <a:ext cx="4358309" cy="5811078"/>
          </a:xfrm>
          <a:prstGeom prst="rect">
            <a:avLst/>
          </a:prstGeom>
        </p:spPr>
      </p:pic>
    </p:spTree>
    <p:extLst>
      <p:ext uri="{BB962C8B-B14F-4D97-AF65-F5344CB8AC3E}">
        <p14:creationId xmlns:p14="http://schemas.microsoft.com/office/powerpoint/2010/main" val="28586786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094" y="1152939"/>
            <a:ext cx="7528028" cy="4243926"/>
          </a:xfrm>
          <a:prstGeom prst="rect">
            <a:avLst/>
          </a:prstGeom>
        </p:spPr>
      </p:pic>
    </p:spTree>
    <p:extLst>
      <p:ext uri="{BB962C8B-B14F-4D97-AF65-F5344CB8AC3E}">
        <p14:creationId xmlns:p14="http://schemas.microsoft.com/office/powerpoint/2010/main" val="20472669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88061"/>
            <a:ext cx="8228012" cy="3952502"/>
          </a:xfrm>
        </p:spPr>
        <p:txBody>
          <a:bodyPr/>
          <a:lstStyle/>
          <a:p>
            <a:pPr algn="ctr">
              <a:lnSpc>
                <a:spcPct val="200000"/>
              </a:lnSpc>
            </a:pPr>
            <a:r>
              <a:rPr lang="it-IT" sz="2400" dirty="0" smtClean="0">
                <a:latin typeface="Times New Roman" panose="02020603050405020304" pitchFamily="18" charset="0"/>
                <a:cs typeface="Times New Roman" panose="02020603050405020304" pitchFamily="18" charset="0"/>
              </a:rPr>
              <a:t>La nostra esperienza e le interviste realizzate da noi alunni sono </a:t>
            </a:r>
            <a:r>
              <a:rPr lang="it-IT" sz="2400" dirty="0" smtClean="0">
                <a:latin typeface="Times New Roman" panose="02020603050405020304" pitchFamily="18" charset="0"/>
                <a:cs typeface="Times New Roman" panose="02020603050405020304" pitchFamily="18" charset="0"/>
              </a:rPr>
              <a:t>protagoniste </a:t>
            </a:r>
            <a:r>
              <a:rPr lang="it-IT" sz="2400" dirty="0" smtClean="0">
                <a:latin typeface="Times New Roman" panose="02020603050405020304" pitchFamily="18" charset="0"/>
                <a:cs typeface="Times New Roman" panose="02020603050405020304" pitchFamily="18" charset="0"/>
              </a:rPr>
              <a:t>di un video che condivideremo in Piazza </a:t>
            </a:r>
            <a:r>
              <a:rPr lang="it-IT" sz="2400" dirty="0">
                <a:latin typeface="Times New Roman" panose="02020603050405020304" pitchFamily="18" charset="0"/>
                <a:cs typeface="Times New Roman" panose="02020603050405020304" pitchFamily="18" charset="0"/>
              </a:rPr>
              <a:t>P</a:t>
            </a:r>
            <a:r>
              <a:rPr lang="it-IT" sz="2400" dirty="0" smtClean="0">
                <a:latin typeface="Times New Roman" panose="02020603050405020304" pitchFamily="18" charset="0"/>
                <a:cs typeface="Times New Roman" panose="02020603050405020304" pitchFamily="18" charset="0"/>
              </a:rPr>
              <a:t>oste a Ragusa </a:t>
            </a:r>
            <a:r>
              <a:rPr lang="it-IT" sz="2400" dirty="0" smtClean="0">
                <a:latin typeface="Times New Roman" panose="02020603050405020304" pitchFamily="18" charset="0"/>
                <a:cs typeface="Times New Roman" panose="02020603050405020304" pitchFamily="18" charset="0"/>
              </a:rPr>
              <a:t>il</a:t>
            </a:r>
            <a:r>
              <a:rPr lang="it-IT" sz="2400" dirty="0" smtClean="0">
                <a:latin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cs typeface="Times New Roman" panose="02020603050405020304" pitchFamily="18" charset="0"/>
              </a:rPr>
              <a:t>7 giugno.</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4967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835</TotalTime>
  <Words>308</Words>
  <Application>Microsoft Office PowerPoint</Application>
  <PresentationFormat>Presentazione su schermo (4:3)</PresentationFormat>
  <Paragraphs>31</Paragraphs>
  <Slides>41</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41</vt:i4>
      </vt:variant>
    </vt:vector>
  </HeadingPairs>
  <TitlesOfParts>
    <vt:vector size="45" baseType="lpstr">
      <vt:lpstr>Calibri</vt:lpstr>
      <vt:lpstr>Times New Roman</vt:lpstr>
      <vt:lpstr>Arial</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II FASE Abbiamo conosciuto aspetti relativi alla Cava San Leonardo e alla natura della Cava San Leonardo attraverso una conferenza nell’auditorium della nostra scuola .  Il Prof. Scribano, esperta guida CAI,   ha illustrato durante un incontro gli aspetti naturalistici della  cava San Leonardo e dei mulini ad acqua   </vt:lpstr>
      <vt:lpstr>III FASE   LA SCOPERTA DEL TERRITORIO DELLA CAVA SAN LEONARDO  Noi alunni, divisi in gruppi, abbiamo approfondito  anche attraverso  un percorso di scoperta e di ricerca autonoma la Valle San Leonardo  utilizzando  link indicati dalla Prof. ssa Emanuela Biazzo e dalla Prof. ssa Maria Luisa Ragazzi  e attraverso materiale cartaceo   </vt:lpstr>
      <vt:lpstr>La scoperta della realtà territoriale è avvenuta anche attraverso interviste realizzate a scuola </vt:lpstr>
      <vt:lpstr>Presentazione standard di PowerPoint</vt:lpstr>
      <vt:lpstr>IV FASE:  PASSEGGIATA NELLA CAVA SAN LEONARDO ALLA SCOPERTA DI ASPETTI NATURALISTICI   La ricerca sul territorio è avvenuta con  il metodo della Passeggiata. Noi alunni abbiamo realizzato  delle fotografie.   Durante la passeggiata, siamo stati seguiti da un videomaker professionista Francesco Bocchieri che ha ripreso noi alunni mentre  realizzavamo  delle interviste a persone testimoni della realtà della cava.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VISITA AL MULINO SAN ROCCO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Nella passeggiata al Mulino San Rocco siamo stati accompagnati dal Prof. Flaccavento che ci ha illustrato le modalità di recupero e di riutilizzazione del Mulino San Rocco.</vt:lpstr>
      <vt:lpstr>Presentazione standard di PowerPoint</vt:lpstr>
      <vt:lpstr>Presentazione standard di PowerPoint</vt:lpstr>
      <vt:lpstr>Presentazione standard di PowerPoint</vt:lpstr>
      <vt:lpstr>Presentazione standard di PowerPoint</vt:lpstr>
      <vt:lpstr>Presentazione standard di PowerPoint</vt:lpstr>
      <vt:lpstr>La nostra esperienza e le interviste realizzate da noi alunni sono protagoniste di un video che condivideremo in Piazza Poste a Ragusa il 7 giugno.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stefano occhipinti</dc:creator>
  <cp:lastModifiedBy>39338</cp:lastModifiedBy>
  <cp:revision>157</cp:revision>
  <dcterms:created xsi:type="dcterms:W3CDTF">1601-01-01T00:00:00Z</dcterms:created>
  <dcterms:modified xsi:type="dcterms:W3CDTF">2024-06-01T10:54:29Z</dcterms:modified>
</cp:coreProperties>
</file>