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455" r:id="rId2"/>
    <p:sldId id="454" r:id="rId3"/>
    <p:sldId id="456" r:id="rId4"/>
    <p:sldId id="443" r:id="rId5"/>
    <p:sldId id="446" r:id="rId6"/>
    <p:sldId id="444" r:id="rId7"/>
    <p:sldId id="445" r:id="rId8"/>
    <p:sldId id="448" r:id="rId9"/>
    <p:sldId id="431" r:id="rId10"/>
    <p:sldId id="427" r:id="rId11"/>
    <p:sldId id="433" r:id="rId12"/>
    <p:sldId id="447" r:id="rId13"/>
    <p:sldId id="450" r:id="rId14"/>
    <p:sldId id="449" r:id="rId15"/>
    <p:sldId id="426" r:id="rId16"/>
    <p:sldId id="435" r:id="rId17"/>
    <p:sldId id="436" r:id="rId18"/>
    <p:sldId id="437" r:id="rId19"/>
    <p:sldId id="430" r:id="rId20"/>
    <p:sldId id="438" r:id="rId21"/>
    <p:sldId id="441" r:id="rId22"/>
    <p:sldId id="442" r:id="rId23"/>
    <p:sldId id="457" r:id="rId24"/>
    <p:sldId id="440" r:id="rId25"/>
    <p:sldId id="393" r:id="rId26"/>
    <p:sldId id="451" r:id="rId2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zione predefinita" id="{88AEDD6E-0D21-470F-8147-0DEA74ABB27C}">
          <p14:sldIdLst>
            <p14:sldId id="455"/>
            <p14:sldId id="454"/>
            <p14:sldId id="456"/>
            <p14:sldId id="443"/>
            <p14:sldId id="446"/>
            <p14:sldId id="444"/>
            <p14:sldId id="445"/>
            <p14:sldId id="448"/>
            <p14:sldId id="431"/>
            <p14:sldId id="427"/>
            <p14:sldId id="433"/>
            <p14:sldId id="447"/>
            <p14:sldId id="450"/>
            <p14:sldId id="449"/>
            <p14:sldId id="426"/>
            <p14:sldId id="435"/>
            <p14:sldId id="436"/>
            <p14:sldId id="437"/>
            <p14:sldId id="430"/>
            <p14:sldId id="438"/>
            <p14:sldId id="441"/>
            <p14:sldId id="442"/>
            <p14:sldId id="457"/>
            <p14:sldId id="440"/>
            <p14:sldId id="393"/>
            <p14:sldId id="451"/>
          </p14:sldIdLst>
        </p14:section>
        <p14:section name="Sezione senza titolo" id="{E7520746-9020-4F1A-A6B8-ADC60AD03758}">
          <p14:sldIdLst/>
        </p14:section>
      </p14:sectionLst>
    </p:ext>
    <p:ext uri="{EFAFB233-063F-42B5-8137-9DF3F51BA10A}">
      <p15:sldGuideLst xmlns:p15="http://schemas.microsoft.com/office/powerpoint/2012/main">
        <p15:guide id="1" orient="horz" pos="2160">
          <p15:clr>
            <a:srgbClr val="000000"/>
          </p15:clr>
        </p15:guide>
        <p15:guide id="2" pos="2880">
          <p15:clr>
            <a:srgbClr val="000000"/>
          </p15:clr>
        </p15:guide>
      </p15:sldGuideLst>
    </p:ext>
    <p:ext uri="{2D200454-40CA-4A62-9FC3-DE9A4176ACB9}">
      <p15:notesGuideLst xmlns:p15="http://schemas.microsoft.com/office/powerpoint/2012/main">
        <p15:guide id="1" orient="horz" pos="2880">
          <p15:clr>
            <a:srgbClr val="000000"/>
          </p15:clr>
        </p15:guide>
        <p15:guide id="2" pos="2160">
          <p15:clr>
            <a:srgbClr val="000000"/>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9" roundtripDataSignature="AMtx7mgDb8aSYy48GwAHop6yNSvcWxos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4B06CEB-8B12-4164-8ADA-6DF8BEE70702}">
  <a:tblStyle styleId="{44B06CEB-8B12-4164-8ADA-6DF8BEE7070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1" autoAdjust="0"/>
    <p:restoredTop sz="94660"/>
  </p:normalViewPr>
  <p:slideViewPr>
    <p:cSldViewPr snapToGrid="0">
      <p:cViewPr varScale="1">
        <p:scale>
          <a:sx n="96" d="100"/>
          <a:sy n="96" d="100"/>
        </p:scale>
        <p:origin x="1070" y="62"/>
      </p:cViewPr>
      <p:guideLst>
        <p:guide orient="horz" pos="2160"/>
        <p:guide pos="2880"/>
      </p:guideLst>
    </p:cSldViewPr>
  </p:slideViewPr>
  <p:notesTextViewPr>
    <p:cViewPr>
      <p:scale>
        <a:sx n="100" d="100"/>
        <a:sy n="100" d="100"/>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149"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5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8" Type="http://schemas.openxmlformats.org/officeDocument/2006/relationships/slide" Target="slides/slide7.xml"/><Relationship Id="rId15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06487" y="812800"/>
            <a:ext cx="5343525" cy="40068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755650" y="5078412"/>
            <a:ext cx="6046787" cy="4810125"/>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5" name="Google Shape;5;n"/>
          <p:cNvSpPr txBox="1">
            <a:spLocks noGrp="1"/>
          </p:cNvSpPr>
          <p:nvPr>
            <p:ph type="hdr" idx="3"/>
          </p:nvPr>
        </p:nvSpPr>
        <p:spPr>
          <a:xfrm>
            <a:off x="0" y="0"/>
            <a:ext cx="3279775" cy="533400"/>
          </a:xfrm>
          <a:prstGeom prst="rect">
            <a:avLst/>
          </a:prstGeom>
          <a:noFill/>
          <a:ln>
            <a:noFill/>
          </a:ln>
        </p:spPr>
        <p:txBody>
          <a:bodyPr spcFirstLastPara="1" wrap="square" lIns="0" tIns="0" rIns="0" bIns="0" anchor="t" anchorCtr="0">
            <a:noAutofit/>
          </a:bodyPr>
          <a:lstStyle>
            <a:lvl1pPr marR="0" lvl="0"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6" name="Google Shape;6;n"/>
          <p:cNvSpPr txBox="1">
            <a:spLocks noGrp="1"/>
          </p:cNvSpPr>
          <p:nvPr>
            <p:ph type="dt" idx="10"/>
          </p:nvPr>
        </p:nvSpPr>
        <p:spPr>
          <a:xfrm>
            <a:off x="4278312" y="0"/>
            <a:ext cx="3279775" cy="533400"/>
          </a:xfrm>
          <a:prstGeom prst="rect">
            <a:avLst/>
          </a:prstGeom>
          <a:noFill/>
          <a:ln>
            <a:noFill/>
          </a:ln>
        </p:spPr>
        <p:txBody>
          <a:bodyPr spcFirstLastPara="1" wrap="square" lIns="0" tIns="0" rIns="0" bIns="0" anchor="t" anchorCtr="0">
            <a:noAutofit/>
          </a:bodyPr>
          <a:lstStyle>
            <a:lvl1pPr marR="0" lvl="0"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10156825"/>
            <a:ext cx="3279775" cy="533400"/>
          </a:xfrm>
          <a:prstGeom prst="rect">
            <a:avLst/>
          </a:prstGeom>
          <a:noFill/>
          <a:ln>
            <a:noFill/>
          </a:ln>
        </p:spPr>
        <p:txBody>
          <a:bodyPr spcFirstLastPara="1" wrap="square" lIns="0" tIns="0" rIns="0" bIns="0" anchor="b" anchorCtr="0">
            <a:noAutofit/>
          </a:bodyPr>
          <a:lstStyle>
            <a:lvl1pPr marR="0" lvl="0"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278312" y="10156825"/>
            <a:ext cx="3279775" cy="533400"/>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pPr marL="0" marR="0" lvl="0" indent="0" algn="r" rtl="0">
                <a:lnSpc>
                  <a:spcPct val="93000"/>
                </a:lnSpc>
                <a:spcBef>
                  <a:spcPts val="0"/>
                </a:spcBef>
                <a:spcAft>
                  <a:spcPts val="0"/>
                </a:spcAft>
                <a:buClr>
                  <a:srgbClr val="000000"/>
                </a:buClr>
                <a:buSzPts val="1400"/>
                <a:buFont typeface="Times New Roman"/>
                <a:buNone/>
              </a:pPr>
              <a:t>‹N›</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19"/>
        <p:cNvGrpSpPr/>
        <p:nvPr/>
      </p:nvGrpSpPr>
      <p:grpSpPr>
        <a:xfrm>
          <a:off x="0" y="0"/>
          <a:ext cx="0" cy="0"/>
          <a:chOff x="0" y="0"/>
          <a:chExt cx="0" cy="0"/>
        </a:xfrm>
      </p:grpSpPr>
      <p:sp>
        <p:nvSpPr>
          <p:cNvPr id="20" name="Google Shape;20;p60"/>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21" name="Google Shape;21;p60"/>
          <p:cNvSpPr txBox="1">
            <a:spLocks noGrp="1"/>
          </p:cNvSpPr>
          <p:nvPr>
            <p:ph type="body" idx="1"/>
          </p:nvPr>
        </p:nvSpPr>
        <p:spPr>
          <a:xfrm>
            <a:off x="457200" y="1604962"/>
            <a:ext cx="8228012" cy="4524375"/>
          </a:xfrm>
          <a:prstGeom prst="rect">
            <a:avLst/>
          </a:prstGeom>
          <a:noFill/>
          <a:ln>
            <a:noFill/>
          </a:ln>
        </p:spPr>
        <p:txBody>
          <a:bodyPr spcFirstLastPara="1" wrap="square" lIns="0" tIns="28200" rIns="0" bIns="0" anchor="t" anchorCtr="0">
            <a:noAutofit/>
          </a:bodyPr>
          <a:lstStyle>
            <a:lvl1pPr marL="457200" lvl="0" indent="-342900" algn="l">
              <a:lnSpc>
                <a:spcPct val="93000"/>
              </a:lnSpc>
              <a:spcBef>
                <a:spcPts val="0"/>
              </a:spcBef>
              <a:spcAft>
                <a:spcPts val="0"/>
              </a:spcAft>
              <a:buSzPts val="1800"/>
              <a:buChar char="•"/>
              <a:defRPr/>
            </a:lvl1pPr>
            <a:lvl2pPr marL="914400" lvl="1" indent="-342900" algn="l">
              <a:lnSpc>
                <a:spcPct val="93000"/>
              </a:lnSpc>
              <a:spcBef>
                <a:spcPts val="1425"/>
              </a:spcBef>
              <a:spcAft>
                <a:spcPts val="0"/>
              </a:spcAft>
              <a:buSzPts val="1800"/>
              <a:buChar char="–"/>
              <a:defRPr/>
            </a:lvl2pPr>
            <a:lvl3pPr marL="1371600" lvl="2" indent="-342900" algn="l">
              <a:lnSpc>
                <a:spcPct val="93000"/>
              </a:lnSpc>
              <a:spcBef>
                <a:spcPts val="1138"/>
              </a:spcBef>
              <a:spcAft>
                <a:spcPts val="0"/>
              </a:spcAft>
              <a:buSzPts val="1800"/>
              <a:buChar char="•"/>
              <a:defRPr/>
            </a:lvl3pPr>
            <a:lvl4pPr marL="1828800" lvl="3" indent="-342900" algn="l">
              <a:lnSpc>
                <a:spcPct val="93000"/>
              </a:lnSpc>
              <a:spcBef>
                <a:spcPts val="850"/>
              </a:spcBef>
              <a:spcAft>
                <a:spcPts val="0"/>
              </a:spcAft>
              <a:buSzPts val="1800"/>
              <a:buChar char="–"/>
              <a:defRPr/>
            </a:lvl4pPr>
            <a:lvl5pPr marL="2286000" lvl="4" indent="-342900" algn="l">
              <a:lnSpc>
                <a:spcPct val="93000"/>
              </a:lnSpc>
              <a:spcBef>
                <a:spcPts val="575"/>
              </a:spcBef>
              <a:spcAft>
                <a:spcPts val="0"/>
              </a:spcAft>
              <a:buSzPts val="1800"/>
              <a:buChar char="»"/>
              <a:defRPr/>
            </a:lvl5pPr>
            <a:lvl6pPr marL="2743200" lvl="5" indent="-228600" algn="l">
              <a:lnSpc>
                <a:spcPct val="93000"/>
              </a:lnSpc>
              <a:spcBef>
                <a:spcPts val="288"/>
              </a:spcBef>
              <a:spcAft>
                <a:spcPts val="0"/>
              </a:spcAft>
              <a:buSzPts val="1400"/>
              <a:buNone/>
              <a:defRPr/>
            </a:lvl6pPr>
            <a:lvl7pPr marL="3200400" lvl="6" indent="-228600" algn="l">
              <a:lnSpc>
                <a:spcPct val="93000"/>
              </a:lnSpc>
              <a:spcBef>
                <a:spcPts val="288"/>
              </a:spcBef>
              <a:spcAft>
                <a:spcPts val="0"/>
              </a:spcAft>
              <a:buSzPts val="1400"/>
              <a:buNone/>
              <a:defRPr/>
            </a:lvl7pPr>
            <a:lvl8pPr marL="3657600" lvl="7" indent="-228600" algn="l">
              <a:lnSpc>
                <a:spcPct val="93000"/>
              </a:lnSpc>
              <a:spcBef>
                <a:spcPts val="288"/>
              </a:spcBef>
              <a:spcAft>
                <a:spcPts val="0"/>
              </a:spcAft>
              <a:buSzPts val="1400"/>
              <a:buNone/>
              <a:defRPr/>
            </a:lvl8pPr>
            <a:lvl9pPr marL="4114800" lvl="8" indent="-228600" algn="l">
              <a:lnSpc>
                <a:spcPct val="93000"/>
              </a:lnSpc>
              <a:spcBef>
                <a:spcPts val="288"/>
              </a:spcBef>
              <a:spcAft>
                <a:spcPts val="288"/>
              </a:spcAft>
              <a:buSzPts val="1400"/>
              <a:buNone/>
              <a:defRPr/>
            </a:lvl9pPr>
          </a:lstStyle>
          <a:p>
            <a:endParaRPr/>
          </a:p>
        </p:txBody>
      </p:sp>
      <p:sp>
        <p:nvSpPr>
          <p:cNvPr id="22" name="Google Shape;22;p60"/>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23" name="Google Shape;23;p60"/>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49"/>
        <p:cNvGrpSpPr/>
        <p:nvPr/>
      </p:nvGrpSpPr>
      <p:grpSpPr>
        <a:xfrm>
          <a:off x="0" y="0"/>
          <a:ext cx="0" cy="0"/>
          <a:chOff x="0" y="0"/>
          <a:chExt cx="0" cy="0"/>
        </a:xfrm>
      </p:grpSpPr>
      <p:sp>
        <p:nvSpPr>
          <p:cNvPr id="50" name="Google Shape;50;p66"/>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51" name="Google Shape;51;p66"/>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52" name="Google Shape;52;p66"/>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53"/>
        <p:cNvGrpSpPr/>
        <p:nvPr/>
      </p:nvGrpSpPr>
      <p:grpSpPr>
        <a:xfrm>
          <a:off x="0" y="0"/>
          <a:ext cx="0" cy="0"/>
          <a:chOff x="0" y="0"/>
          <a:chExt cx="0" cy="0"/>
        </a:xfrm>
      </p:grpSpPr>
      <p:sp>
        <p:nvSpPr>
          <p:cNvPr id="54" name="Google Shape;54;p67"/>
          <p:cNvSpPr txBox="1">
            <a:spLocks noGrp="1"/>
          </p:cNvSpPr>
          <p:nvPr>
            <p:ph type="title"/>
          </p:nvPr>
        </p:nvSpPr>
        <p:spPr>
          <a:xfrm>
            <a:off x="457200" y="274638"/>
            <a:ext cx="8229600"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55" name="Google Shape;55;p67"/>
          <p:cNvSpPr txBox="1">
            <a:spLocks noGrp="1"/>
          </p:cNvSpPr>
          <p:nvPr>
            <p:ph type="body" idx="1"/>
          </p:nvPr>
        </p:nvSpPr>
        <p:spPr>
          <a:xfrm>
            <a:off x="457200" y="1535113"/>
            <a:ext cx="4040188" cy="639762"/>
          </a:xfrm>
          <a:prstGeom prst="rect">
            <a:avLst/>
          </a:prstGeom>
          <a:noFill/>
          <a:ln>
            <a:noFill/>
          </a:ln>
        </p:spPr>
        <p:txBody>
          <a:bodyPr spcFirstLastPara="1" wrap="square" lIns="0" tIns="28200" rIns="0" bIns="0" anchor="b" anchorCtr="0">
            <a:noAutofit/>
          </a:bodyPr>
          <a:lstStyle>
            <a:lvl1pPr marL="457200" lvl="0" indent="-228600" algn="l">
              <a:lnSpc>
                <a:spcPct val="93000"/>
              </a:lnSpc>
              <a:spcBef>
                <a:spcPts val="0"/>
              </a:spcBef>
              <a:spcAft>
                <a:spcPts val="0"/>
              </a:spcAft>
              <a:buSzPts val="2400"/>
              <a:buNone/>
              <a:defRPr sz="2400" b="1"/>
            </a:lvl1pPr>
            <a:lvl2pPr marL="914400" lvl="1" indent="-228600" algn="l">
              <a:lnSpc>
                <a:spcPct val="93000"/>
              </a:lnSpc>
              <a:spcBef>
                <a:spcPts val="1425"/>
              </a:spcBef>
              <a:spcAft>
                <a:spcPts val="0"/>
              </a:spcAft>
              <a:buSzPts val="2000"/>
              <a:buNone/>
              <a:defRPr sz="2000" b="1"/>
            </a:lvl2pPr>
            <a:lvl3pPr marL="1371600" lvl="2" indent="-228600" algn="l">
              <a:lnSpc>
                <a:spcPct val="93000"/>
              </a:lnSpc>
              <a:spcBef>
                <a:spcPts val="1138"/>
              </a:spcBef>
              <a:spcAft>
                <a:spcPts val="0"/>
              </a:spcAft>
              <a:buSzPts val="1800"/>
              <a:buNone/>
              <a:defRPr sz="1800" b="1"/>
            </a:lvl3pPr>
            <a:lvl4pPr marL="1828800" lvl="3" indent="-228600" algn="l">
              <a:lnSpc>
                <a:spcPct val="93000"/>
              </a:lnSpc>
              <a:spcBef>
                <a:spcPts val="850"/>
              </a:spcBef>
              <a:spcAft>
                <a:spcPts val="0"/>
              </a:spcAft>
              <a:buSzPts val="1600"/>
              <a:buNone/>
              <a:defRPr sz="1600" b="1"/>
            </a:lvl4pPr>
            <a:lvl5pPr marL="2286000" lvl="4" indent="-228600" algn="l">
              <a:lnSpc>
                <a:spcPct val="93000"/>
              </a:lnSpc>
              <a:spcBef>
                <a:spcPts val="575"/>
              </a:spcBef>
              <a:spcAft>
                <a:spcPts val="0"/>
              </a:spcAft>
              <a:buSzPts val="1600"/>
              <a:buNone/>
              <a:defRPr sz="1600" b="1"/>
            </a:lvl5pPr>
            <a:lvl6pPr marL="2743200" lvl="5" indent="-228600" algn="l">
              <a:lnSpc>
                <a:spcPct val="93000"/>
              </a:lnSpc>
              <a:spcBef>
                <a:spcPts val="288"/>
              </a:spcBef>
              <a:spcAft>
                <a:spcPts val="0"/>
              </a:spcAft>
              <a:buSzPts val="1600"/>
              <a:buNone/>
              <a:defRPr sz="1600" b="1"/>
            </a:lvl6pPr>
            <a:lvl7pPr marL="3200400" lvl="6" indent="-228600" algn="l">
              <a:lnSpc>
                <a:spcPct val="93000"/>
              </a:lnSpc>
              <a:spcBef>
                <a:spcPts val="288"/>
              </a:spcBef>
              <a:spcAft>
                <a:spcPts val="0"/>
              </a:spcAft>
              <a:buSzPts val="1600"/>
              <a:buNone/>
              <a:defRPr sz="1600" b="1"/>
            </a:lvl7pPr>
            <a:lvl8pPr marL="3657600" lvl="7" indent="-228600" algn="l">
              <a:lnSpc>
                <a:spcPct val="93000"/>
              </a:lnSpc>
              <a:spcBef>
                <a:spcPts val="288"/>
              </a:spcBef>
              <a:spcAft>
                <a:spcPts val="0"/>
              </a:spcAft>
              <a:buSzPts val="1600"/>
              <a:buNone/>
              <a:defRPr sz="1600" b="1"/>
            </a:lvl8pPr>
            <a:lvl9pPr marL="4114800" lvl="8" indent="-228600" algn="l">
              <a:lnSpc>
                <a:spcPct val="93000"/>
              </a:lnSpc>
              <a:spcBef>
                <a:spcPts val="288"/>
              </a:spcBef>
              <a:spcAft>
                <a:spcPts val="288"/>
              </a:spcAft>
              <a:buSzPts val="1600"/>
              <a:buNone/>
              <a:defRPr sz="1600" b="1"/>
            </a:lvl9pPr>
          </a:lstStyle>
          <a:p>
            <a:endParaRPr/>
          </a:p>
        </p:txBody>
      </p:sp>
      <p:sp>
        <p:nvSpPr>
          <p:cNvPr id="56" name="Google Shape;56;p67"/>
          <p:cNvSpPr txBox="1">
            <a:spLocks noGrp="1"/>
          </p:cNvSpPr>
          <p:nvPr>
            <p:ph type="body" idx="2"/>
          </p:nvPr>
        </p:nvSpPr>
        <p:spPr>
          <a:xfrm>
            <a:off x="457200" y="2174875"/>
            <a:ext cx="4040188" cy="3951288"/>
          </a:xfrm>
          <a:prstGeom prst="rect">
            <a:avLst/>
          </a:prstGeom>
          <a:noFill/>
          <a:ln>
            <a:noFill/>
          </a:ln>
        </p:spPr>
        <p:txBody>
          <a:bodyPr spcFirstLastPara="1" wrap="square" lIns="0" tIns="28200" rIns="0" bIns="0" anchor="t" anchorCtr="0">
            <a:noAutofit/>
          </a:bodyPr>
          <a:lstStyle>
            <a:lvl1pPr marL="457200" lvl="0" indent="-381000" algn="l">
              <a:lnSpc>
                <a:spcPct val="93000"/>
              </a:lnSpc>
              <a:spcBef>
                <a:spcPts val="0"/>
              </a:spcBef>
              <a:spcAft>
                <a:spcPts val="0"/>
              </a:spcAft>
              <a:buSzPts val="2400"/>
              <a:buChar char="•"/>
              <a:defRPr sz="2400"/>
            </a:lvl1pPr>
            <a:lvl2pPr marL="914400" lvl="1" indent="-355600" algn="l">
              <a:lnSpc>
                <a:spcPct val="93000"/>
              </a:lnSpc>
              <a:spcBef>
                <a:spcPts val="1425"/>
              </a:spcBef>
              <a:spcAft>
                <a:spcPts val="0"/>
              </a:spcAft>
              <a:buSzPts val="2000"/>
              <a:buChar char="–"/>
              <a:defRPr sz="2000"/>
            </a:lvl2pPr>
            <a:lvl3pPr marL="1371600" lvl="2" indent="-342900" algn="l">
              <a:lnSpc>
                <a:spcPct val="93000"/>
              </a:lnSpc>
              <a:spcBef>
                <a:spcPts val="1138"/>
              </a:spcBef>
              <a:spcAft>
                <a:spcPts val="0"/>
              </a:spcAft>
              <a:buSzPts val="1800"/>
              <a:buChar char="•"/>
              <a:defRPr sz="1800"/>
            </a:lvl3pPr>
            <a:lvl4pPr marL="1828800" lvl="3" indent="-330200" algn="l">
              <a:lnSpc>
                <a:spcPct val="93000"/>
              </a:lnSpc>
              <a:spcBef>
                <a:spcPts val="850"/>
              </a:spcBef>
              <a:spcAft>
                <a:spcPts val="0"/>
              </a:spcAft>
              <a:buSzPts val="1600"/>
              <a:buChar char="–"/>
              <a:defRPr sz="1600"/>
            </a:lvl4pPr>
            <a:lvl5pPr marL="2286000" lvl="4" indent="-330200" algn="l">
              <a:lnSpc>
                <a:spcPct val="93000"/>
              </a:lnSpc>
              <a:spcBef>
                <a:spcPts val="575"/>
              </a:spcBef>
              <a:spcAft>
                <a:spcPts val="0"/>
              </a:spcAft>
              <a:buSzPts val="1600"/>
              <a:buChar char="»"/>
              <a:defRPr sz="1600"/>
            </a:lvl5pPr>
            <a:lvl6pPr marL="2743200" lvl="5" indent="-228600" algn="l">
              <a:lnSpc>
                <a:spcPct val="93000"/>
              </a:lnSpc>
              <a:spcBef>
                <a:spcPts val="288"/>
              </a:spcBef>
              <a:spcAft>
                <a:spcPts val="0"/>
              </a:spcAft>
              <a:buSzPts val="1400"/>
              <a:buNone/>
              <a:defRPr sz="1600"/>
            </a:lvl6pPr>
            <a:lvl7pPr marL="3200400" lvl="6" indent="-228600" algn="l">
              <a:lnSpc>
                <a:spcPct val="93000"/>
              </a:lnSpc>
              <a:spcBef>
                <a:spcPts val="288"/>
              </a:spcBef>
              <a:spcAft>
                <a:spcPts val="0"/>
              </a:spcAft>
              <a:buSzPts val="1400"/>
              <a:buNone/>
              <a:defRPr sz="1600"/>
            </a:lvl7pPr>
            <a:lvl8pPr marL="3657600" lvl="7" indent="-228600" algn="l">
              <a:lnSpc>
                <a:spcPct val="93000"/>
              </a:lnSpc>
              <a:spcBef>
                <a:spcPts val="288"/>
              </a:spcBef>
              <a:spcAft>
                <a:spcPts val="0"/>
              </a:spcAft>
              <a:buSzPts val="1400"/>
              <a:buNone/>
              <a:defRPr sz="1600"/>
            </a:lvl8pPr>
            <a:lvl9pPr marL="4114800" lvl="8" indent="-228600" algn="l">
              <a:lnSpc>
                <a:spcPct val="93000"/>
              </a:lnSpc>
              <a:spcBef>
                <a:spcPts val="288"/>
              </a:spcBef>
              <a:spcAft>
                <a:spcPts val="288"/>
              </a:spcAft>
              <a:buSzPts val="1400"/>
              <a:buNone/>
              <a:defRPr sz="1600"/>
            </a:lvl9pPr>
          </a:lstStyle>
          <a:p>
            <a:endParaRPr/>
          </a:p>
        </p:txBody>
      </p:sp>
      <p:sp>
        <p:nvSpPr>
          <p:cNvPr id="57" name="Google Shape;57;p67"/>
          <p:cNvSpPr txBox="1">
            <a:spLocks noGrp="1"/>
          </p:cNvSpPr>
          <p:nvPr>
            <p:ph type="body" idx="3"/>
          </p:nvPr>
        </p:nvSpPr>
        <p:spPr>
          <a:xfrm>
            <a:off x="4645025" y="1535113"/>
            <a:ext cx="4041775" cy="639762"/>
          </a:xfrm>
          <a:prstGeom prst="rect">
            <a:avLst/>
          </a:prstGeom>
          <a:noFill/>
          <a:ln>
            <a:noFill/>
          </a:ln>
        </p:spPr>
        <p:txBody>
          <a:bodyPr spcFirstLastPara="1" wrap="square" lIns="0" tIns="28200" rIns="0" bIns="0" anchor="b" anchorCtr="0">
            <a:noAutofit/>
          </a:bodyPr>
          <a:lstStyle>
            <a:lvl1pPr marL="457200" lvl="0" indent="-228600" algn="l">
              <a:lnSpc>
                <a:spcPct val="93000"/>
              </a:lnSpc>
              <a:spcBef>
                <a:spcPts val="0"/>
              </a:spcBef>
              <a:spcAft>
                <a:spcPts val="0"/>
              </a:spcAft>
              <a:buSzPts val="2400"/>
              <a:buNone/>
              <a:defRPr sz="2400" b="1"/>
            </a:lvl1pPr>
            <a:lvl2pPr marL="914400" lvl="1" indent="-228600" algn="l">
              <a:lnSpc>
                <a:spcPct val="93000"/>
              </a:lnSpc>
              <a:spcBef>
                <a:spcPts val="1425"/>
              </a:spcBef>
              <a:spcAft>
                <a:spcPts val="0"/>
              </a:spcAft>
              <a:buSzPts val="2000"/>
              <a:buNone/>
              <a:defRPr sz="2000" b="1"/>
            </a:lvl2pPr>
            <a:lvl3pPr marL="1371600" lvl="2" indent="-228600" algn="l">
              <a:lnSpc>
                <a:spcPct val="93000"/>
              </a:lnSpc>
              <a:spcBef>
                <a:spcPts val="1138"/>
              </a:spcBef>
              <a:spcAft>
                <a:spcPts val="0"/>
              </a:spcAft>
              <a:buSzPts val="1800"/>
              <a:buNone/>
              <a:defRPr sz="1800" b="1"/>
            </a:lvl3pPr>
            <a:lvl4pPr marL="1828800" lvl="3" indent="-228600" algn="l">
              <a:lnSpc>
                <a:spcPct val="93000"/>
              </a:lnSpc>
              <a:spcBef>
                <a:spcPts val="850"/>
              </a:spcBef>
              <a:spcAft>
                <a:spcPts val="0"/>
              </a:spcAft>
              <a:buSzPts val="1600"/>
              <a:buNone/>
              <a:defRPr sz="1600" b="1"/>
            </a:lvl4pPr>
            <a:lvl5pPr marL="2286000" lvl="4" indent="-228600" algn="l">
              <a:lnSpc>
                <a:spcPct val="93000"/>
              </a:lnSpc>
              <a:spcBef>
                <a:spcPts val="575"/>
              </a:spcBef>
              <a:spcAft>
                <a:spcPts val="0"/>
              </a:spcAft>
              <a:buSzPts val="1600"/>
              <a:buNone/>
              <a:defRPr sz="1600" b="1"/>
            </a:lvl5pPr>
            <a:lvl6pPr marL="2743200" lvl="5" indent="-228600" algn="l">
              <a:lnSpc>
                <a:spcPct val="93000"/>
              </a:lnSpc>
              <a:spcBef>
                <a:spcPts val="288"/>
              </a:spcBef>
              <a:spcAft>
                <a:spcPts val="0"/>
              </a:spcAft>
              <a:buSzPts val="1600"/>
              <a:buNone/>
              <a:defRPr sz="1600" b="1"/>
            </a:lvl6pPr>
            <a:lvl7pPr marL="3200400" lvl="6" indent="-228600" algn="l">
              <a:lnSpc>
                <a:spcPct val="93000"/>
              </a:lnSpc>
              <a:spcBef>
                <a:spcPts val="288"/>
              </a:spcBef>
              <a:spcAft>
                <a:spcPts val="0"/>
              </a:spcAft>
              <a:buSzPts val="1600"/>
              <a:buNone/>
              <a:defRPr sz="1600" b="1"/>
            </a:lvl7pPr>
            <a:lvl8pPr marL="3657600" lvl="7" indent="-228600" algn="l">
              <a:lnSpc>
                <a:spcPct val="93000"/>
              </a:lnSpc>
              <a:spcBef>
                <a:spcPts val="288"/>
              </a:spcBef>
              <a:spcAft>
                <a:spcPts val="0"/>
              </a:spcAft>
              <a:buSzPts val="1600"/>
              <a:buNone/>
              <a:defRPr sz="1600" b="1"/>
            </a:lvl8pPr>
            <a:lvl9pPr marL="4114800" lvl="8" indent="-228600" algn="l">
              <a:lnSpc>
                <a:spcPct val="93000"/>
              </a:lnSpc>
              <a:spcBef>
                <a:spcPts val="288"/>
              </a:spcBef>
              <a:spcAft>
                <a:spcPts val="288"/>
              </a:spcAft>
              <a:buSzPts val="1600"/>
              <a:buNone/>
              <a:defRPr sz="1600" b="1"/>
            </a:lvl9pPr>
          </a:lstStyle>
          <a:p>
            <a:endParaRPr/>
          </a:p>
        </p:txBody>
      </p:sp>
      <p:sp>
        <p:nvSpPr>
          <p:cNvPr id="58" name="Google Shape;58;p67"/>
          <p:cNvSpPr txBox="1">
            <a:spLocks noGrp="1"/>
          </p:cNvSpPr>
          <p:nvPr>
            <p:ph type="body" idx="4"/>
          </p:nvPr>
        </p:nvSpPr>
        <p:spPr>
          <a:xfrm>
            <a:off x="4645025" y="2174875"/>
            <a:ext cx="4041775" cy="3951288"/>
          </a:xfrm>
          <a:prstGeom prst="rect">
            <a:avLst/>
          </a:prstGeom>
          <a:noFill/>
          <a:ln>
            <a:noFill/>
          </a:ln>
        </p:spPr>
        <p:txBody>
          <a:bodyPr spcFirstLastPara="1" wrap="square" lIns="0" tIns="28200" rIns="0" bIns="0" anchor="t" anchorCtr="0">
            <a:noAutofit/>
          </a:bodyPr>
          <a:lstStyle>
            <a:lvl1pPr marL="457200" lvl="0" indent="-381000" algn="l">
              <a:lnSpc>
                <a:spcPct val="93000"/>
              </a:lnSpc>
              <a:spcBef>
                <a:spcPts val="0"/>
              </a:spcBef>
              <a:spcAft>
                <a:spcPts val="0"/>
              </a:spcAft>
              <a:buSzPts val="2400"/>
              <a:buChar char="•"/>
              <a:defRPr sz="2400"/>
            </a:lvl1pPr>
            <a:lvl2pPr marL="914400" lvl="1" indent="-355600" algn="l">
              <a:lnSpc>
                <a:spcPct val="93000"/>
              </a:lnSpc>
              <a:spcBef>
                <a:spcPts val="1425"/>
              </a:spcBef>
              <a:spcAft>
                <a:spcPts val="0"/>
              </a:spcAft>
              <a:buSzPts val="2000"/>
              <a:buChar char="–"/>
              <a:defRPr sz="2000"/>
            </a:lvl2pPr>
            <a:lvl3pPr marL="1371600" lvl="2" indent="-342900" algn="l">
              <a:lnSpc>
                <a:spcPct val="93000"/>
              </a:lnSpc>
              <a:spcBef>
                <a:spcPts val="1138"/>
              </a:spcBef>
              <a:spcAft>
                <a:spcPts val="0"/>
              </a:spcAft>
              <a:buSzPts val="1800"/>
              <a:buChar char="•"/>
              <a:defRPr sz="1800"/>
            </a:lvl3pPr>
            <a:lvl4pPr marL="1828800" lvl="3" indent="-330200" algn="l">
              <a:lnSpc>
                <a:spcPct val="93000"/>
              </a:lnSpc>
              <a:spcBef>
                <a:spcPts val="850"/>
              </a:spcBef>
              <a:spcAft>
                <a:spcPts val="0"/>
              </a:spcAft>
              <a:buSzPts val="1600"/>
              <a:buChar char="–"/>
              <a:defRPr sz="1600"/>
            </a:lvl4pPr>
            <a:lvl5pPr marL="2286000" lvl="4" indent="-330200" algn="l">
              <a:lnSpc>
                <a:spcPct val="93000"/>
              </a:lnSpc>
              <a:spcBef>
                <a:spcPts val="575"/>
              </a:spcBef>
              <a:spcAft>
                <a:spcPts val="0"/>
              </a:spcAft>
              <a:buSzPts val="1600"/>
              <a:buChar char="»"/>
              <a:defRPr sz="1600"/>
            </a:lvl5pPr>
            <a:lvl6pPr marL="2743200" lvl="5" indent="-228600" algn="l">
              <a:lnSpc>
                <a:spcPct val="93000"/>
              </a:lnSpc>
              <a:spcBef>
                <a:spcPts val="288"/>
              </a:spcBef>
              <a:spcAft>
                <a:spcPts val="0"/>
              </a:spcAft>
              <a:buSzPts val="1400"/>
              <a:buNone/>
              <a:defRPr sz="1600"/>
            </a:lvl6pPr>
            <a:lvl7pPr marL="3200400" lvl="6" indent="-228600" algn="l">
              <a:lnSpc>
                <a:spcPct val="93000"/>
              </a:lnSpc>
              <a:spcBef>
                <a:spcPts val="288"/>
              </a:spcBef>
              <a:spcAft>
                <a:spcPts val="0"/>
              </a:spcAft>
              <a:buSzPts val="1400"/>
              <a:buNone/>
              <a:defRPr sz="1600"/>
            </a:lvl7pPr>
            <a:lvl8pPr marL="3657600" lvl="7" indent="-228600" algn="l">
              <a:lnSpc>
                <a:spcPct val="93000"/>
              </a:lnSpc>
              <a:spcBef>
                <a:spcPts val="288"/>
              </a:spcBef>
              <a:spcAft>
                <a:spcPts val="0"/>
              </a:spcAft>
              <a:buSzPts val="1400"/>
              <a:buNone/>
              <a:defRPr sz="1600"/>
            </a:lvl8pPr>
            <a:lvl9pPr marL="4114800" lvl="8" indent="-228600" algn="l">
              <a:lnSpc>
                <a:spcPct val="93000"/>
              </a:lnSpc>
              <a:spcBef>
                <a:spcPts val="288"/>
              </a:spcBef>
              <a:spcAft>
                <a:spcPts val="288"/>
              </a:spcAft>
              <a:buSzPts val="1400"/>
              <a:buNone/>
              <a:defRPr sz="1600"/>
            </a:lvl9pPr>
          </a:lstStyle>
          <a:p>
            <a:endParaRPr/>
          </a:p>
        </p:txBody>
      </p:sp>
      <p:sp>
        <p:nvSpPr>
          <p:cNvPr id="59" name="Google Shape;59;p67"/>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0" name="Google Shape;60;p67"/>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61"/>
        <p:cNvGrpSpPr/>
        <p:nvPr/>
      </p:nvGrpSpPr>
      <p:grpSpPr>
        <a:xfrm>
          <a:off x="0" y="0"/>
          <a:ext cx="0" cy="0"/>
          <a:chOff x="0" y="0"/>
          <a:chExt cx="0" cy="0"/>
        </a:xfrm>
      </p:grpSpPr>
      <p:sp>
        <p:nvSpPr>
          <p:cNvPr id="62" name="Google Shape;62;p68"/>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3" name="Google Shape;63;p68"/>
          <p:cNvSpPr txBox="1">
            <a:spLocks noGrp="1"/>
          </p:cNvSpPr>
          <p:nvPr>
            <p:ph type="body" idx="1"/>
          </p:nvPr>
        </p:nvSpPr>
        <p:spPr>
          <a:xfrm>
            <a:off x="457200" y="1604963"/>
            <a:ext cx="4037013" cy="4524375"/>
          </a:xfrm>
          <a:prstGeom prst="rect">
            <a:avLst/>
          </a:prstGeom>
          <a:noFill/>
          <a:ln>
            <a:noFill/>
          </a:ln>
        </p:spPr>
        <p:txBody>
          <a:bodyPr spcFirstLastPara="1" wrap="square" lIns="0" tIns="28200" rIns="0" bIns="0" anchor="t" anchorCtr="0">
            <a:noAutofit/>
          </a:bodyPr>
          <a:lstStyle>
            <a:lvl1pPr marL="457200" lvl="0" indent="-406400" algn="l">
              <a:lnSpc>
                <a:spcPct val="93000"/>
              </a:lnSpc>
              <a:spcBef>
                <a:spcPts val="0"/>
              </a:spcBef>
              <a:spcAft>
                <a:spcPts val="0"/>
              </a:spcAft>
              <a:buSzPts val="2800"/>
              <a:buChar char="•"/>
              <a:defRPr sz="2800"/>
            </a:lvl1pPr>
            <a:lvl2pPr marL="914400" lvl="1" indent="-381000" algn="l">
              <a:lnSpc>
                <a:spcPct val="93000"/>
              </a:lnSpc>
              <a:spcBef>
                <a:spcPts val="1425"/>
              </a:spcBef>
              <a:spcAft>
                <a:spcPts val="0"/>
              </a:spcAft>
              <a:buSzPts val="2400"/>
              <a:buChar char="–"/>
              <a:defRPr sz="2400"/>
            </a:lvl2pPr>
            <a:lvl3pPr marL="1371600" lvl="2" indent="-355600" algn="l">
              <a:lnSpc>
                <a:spcPct val="93000"/>
              </a:lnSpc>
              <a:spcBef>
                <a:spcPts val="1138"/>
              </a:spcBef>
              <a:spcAft>
                <a:spcPts val="0"/>
              </a:spcAft>
              <a:buSzPts val="2000"/>
              <a:buChar char="•"/>
              <a:defRPr sz="2000"/>
            </a:lvl3pPr>
            <a:lvl4pPr marL="1828800" lvl="3" indent="-342900" algn="l">
              <a:lnSpc>
                <a:spcPct val="93000"/>
              </a:lnSpc>
              <a:spcBef>
                <a:spcPts val="850"/>
              </a:spcBef>
              <a:spcAft>
                <a:spcPts val="0"/>
              </a:spcAft>
              <a:buSzPts val="1800"/>
              <a:buChar char="–"/>
              <a:defRPr sz="1800"/>
            </a:lvl4pPr>
            <a:lvl5pPr marL="2286000" lvl="4" indent="-342900" algn="l">
              <a:lnSpc>
                <a:spcPct val="93000"/>
              </a:lnSpc>
              <a:spcBef>
                <a:spcPts val="575"/>
              </a:spcBef>
              <a:spcAft>
                <a:spcPts val="0"/>
              </a:spcAft>
              <a:buSzPts val="1800"/>
              <a:buChar char="»"/>
              <a:defRPr sz="1800"/>
            </a:lvl5pPr>
            <a:lvl6pPr marL="2743200" lvl="5" indent="-228600" algn="l">
              <a:lnSpc>
                <a:spcPct val="93000"/>
              </a:lnSpc>
              <a:spcBef>
                <a:spcPts val="288"/>
              </a:spcBef>
              <a:spcAft>
                <a:spcPts val="0"/>
              </a:spcAft>
              <a:buSzPts val="1400"/>
              <a:buNone/>
              <a:defRPr sz="1800"/>
            </a:lvl6pPr>
            <a:lvl7pPr marL="3200400" lvl="6" indent="-228600" algn="l">
              <a:lnSpc>
                <a:spcPct val="93000"/>
              </a:lnSpc>
              <a:spcBef>
                <a:spcPts val="288"/>
              </a:spcBef>
              <a:spcAft>
                <a:spcPts val="0"/>
              </a:spcAft>
              <a:buSzPts val="1400"/>
              <a:buNone/>
              <a:defRPr sz="1800"/>
            </a:lvl7pPr>
            <a:lvl8pPr marL="3657600" lvl="7" indent="-228600" algn="l">
              <a:lnSpc>
                <a:spcPct val="93000"/>
              </a:lnSpc>
              <a:spcBef>
                <a:spcPts val="288"/>
              </a:spcBef>
              <a:spcAft>
                <a:spcPts val="0"/>
              </a:spcAft>
              <a:buSzPts val="1400"/>
              <a:buNone/>
              <a:defRPr sz="1800"/>
            </a:lvl8pPr>
            <a:lvl9pPr marL="4114800" lvl="8" indent="-228600" algn="l">
              <a:lnSpc>
                <a:spcPct val="93000"/>
              </a:lnSpc>
              <a:spcBef>
                <a:spcPts val="288"/>
              </a:spcBef>
              <a:spcAft>
                <a:spcPts val="288"/>
              </a:spcAft>
              <a:buSzPts val="1400"/>
              <a:buNone/>
              <a:defRPr sz="1800"/>
            </a:lvl9pPr>
          </a:lstStyle>
          <a:p>
            <a:endParaRPr/>
          </a:p>
        </p:txBody>
      </p:sp>
      <p:sp>
        <p:nvSpPr>
          <p:cNvPr id="64" name="Google Shape;64;p68"/>
          <p:cNvSpPr txBox="1">
            <a:spLocks noGrp="1"/>
          </p:cNvSpPr>
          <p:nvPr>
            <p:ph type="body" idx="2"/>
          </p:nvPr>
        </p:nvSpPr>
        <p:spPr>
          <a:xfrm>
            <a:off x="4646613" y="1604963"/>
            <a:ext cx="4038600" cy="4524375"/>
          </a:xfrm>
          <a:prstGeom prst="rect">
            <a:avLst/>
          </a:prstGeom>
          <a:noFill/>
          <a:ln>
            <a:noFill/>
          </a:ln>
        </p:spPr>
        <p:txBody>
          <a:bodyPr spcFirstLastPara="1" wrap="square" lIns="0" tIns="28200" rIns="0" bIns="0" anchor="t" anchorCtr="0">
            <a:noAutofit/>
          </a:bodyPr>
          <a:lstStyle>
            <a:lvl1pPr marL="457200" lvl="0" indent="-406400" algn="l">
              <a:lnSpc>
                <a:spcPct val="93000"/>
              </a:lnSpc>
              <a:spcBef>
                <a:spcPts val="0"/>
              </a:spcBef>
              <a:spcAft>
                <a:spcPts val="0"/>
              </a:spcAft>
              <a:buSzPts val="2800"/>
              <a:buChar char="•"/>
              <a:defRPr sz="2800"/>
            </a:lvl1pPr>
            <a:lvl2pPr marL="914400" lvl="1" indent="-381000" algn="l">
              <a:lnSpc>
                <a:spcPct val="93000"/>
              </a:lnSpc>
              <a:spcBef>
                <a:spcPts val="1425"/>
              </a:spcBef>
              <a:spcAft>
                <a:spcPts val="0"/>
              </a:spcAft>
              <a:buSzPts val="2400"/>
              <a:buChar char="–"/>
              <a:defRPr sz="2400"/>
            </a:lvl2pPr>
            <a:lvl3pPr marL="1371600" lvl="2" indent="-355600" algn="l">
              <a:lnSpc>
                <a:spcPct val="93000"/>
              </a:lnSpc>
              <a:spcBef>
                <a:spcPts val="1138"/>
              </a:spcBef>
              <a:spcAft>
                <a:spcPts val="0"/>
              </a:spcAft>
              <a:buSzPts val="2000"/>
              <a:buChar char="•"/>
              <a:defRPr sz="2000"/>
            </a:lvl3pPr>
            <a:lvl4pPr marL="1828800" lvl="3" indent="-342900" algn="l">
              <a:lnSpc>
                <a:spcPct val="93000"/>
              </a:lnSpc>
              <a:spcBef>
                <a:spcPts val="850"/>
              </a:spcBef>
              <a:spcAft>
                <a:spcPts val="0"/>
              </a:spcAft>
              <a:buSzPts val="1800"/>
              <a:buChar char="–"/>
              <a:defRPr sz="1800"/>
            </a:lvl4pPr>
            <a:lvl5pPr marL="2286000" lvl="4" indent="-342900" algn="l">
              <a:lnSpc>
                <a:spcPct val="93000"/>
              </a:lnSpc>
              <a:spcBef>
                <a:spcPts val="575"/>
              </a:spcBef>
              <a:spcAft>
                <a:spcPts val="0"/>
              </a:spcAft>
              <a:buSzPts val="1800"/>
              <a:buChar char="»"/>
              <a:defRPr sz="1800"/>
            </a:lvl5pPr>
            <a:lvl6pPr marL="2743200" lvl="5" indent="-228600" algn="l">
              <a:lnSpc>
                <a:spcPct val="93000"/>
              </a:lnSpc>
              <a:spcBef>
                <a:spcPts val="288"/>
              </a:spcBef>
              <a:spcAft>
                <a:spcPts val="0"/>
              </a:spcAft>
              <a:buSzPts val="1400"/>
              <a:buNone/>
              <a:defRPr sz="1800"/>
            </a:lvl6pPr>
            <a:lvl7pPr marL="3200400" lvl="6" indent="-228600" algn="l">
              <a:lnSpc>
                <a:spcPct val="93000"/>
              </a:lnSpc>
              <a:spcBef>
                <a:spcPts val="288"/>
              </a:spcBef>
              <a:spcAft>
                <a:spcPts val="0"/>
              </a:spcAft>
              <a:buSzPts val="1400"/>
              <a:buNone/>
              <a:defRPr sz="1800"/>
            </a:lvl7pPr>
            <a:lvl8pPr marL="3657600" lvl="7" indent="-228600" algn="l">
              <a:lnSpc>
                <a:spcPct val="93000"/>
              </a:lnSpc>
              <a:spcBef>
                <a:spcPts val="288"/>
              </a:spcBef>
              <a:spcAft>
                <a:spcPts val="0"/>
              </a:spcAft>
              <a:buSzPts val="1400"/>
              <a:buNone/>
              <a:defRPr sz="1800"/>
            </a:lvl8pPr>
            <a:lvl9pPr marL="4114800" lvl="8" indent="-228600" algn="l">
              <a:lnSpc>
                <a:spcPct val="93000"/>
              </a:lnSpc>
              <a:spcBef>
                <a:spcPts val="288"/>
              </a:spcBef>
              <a:spcAft>
                <a:spcPts val="288"/>
              </a:spcAft>
              <a:buSzPts val="1400"/>
              <a:buNone/>
              <a:defRPr sz="1800"/>
            </a:lvl9pPr>
          </a:lstStyle>
          <a:p>
            <a:endParaRPr/>
          </a:p>
        </p:txBody>
      </p:sp>
      <p:sp>
        <p:nvSpPr>
          <p:cNvPr id="65" name="Google Shape;65;p68"/>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6" name="Google Shape;66;p68"/>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67"/>
        <p:cNvGrpSpPr/>
        <p:nvPr/>
      </p:nvGrpSpPr>
      <p:grpSpPr>
        <a:xfrm>
          <a:off x="0" y="0"/>
          <a:ext cx="0" cy="0"/>
          <a:chOff x="0" y="0"/>
          <a:chExt cx="0" cy="0"/>
        </a:xfrm>
      </p:grpSpPr>
      <p:sp>
        <p:nvSpPr>
          <p:cNvPr id="68" name="Google Shape;68;p69"/>
          <p:cNvSpPr txBox="1">
            <a:spLocks noGrp="1"/>
          </p:cNvSpPr>
          <p:nvPr>
            <p:ph type="title"/>
          </p:nvPr>
        </p:nvSpPr>
        <p:spPr>
          <a:xfrm>
            <a:off x="722313" y="4406900"/>
            <a:ext cx="7772400" cy="1362075"/>
          </a:xfrm>
          <a:prstGeom prst="rect">
            <a:avLst/>
          </a:prstGeom>
          <a:noFill/>
          <a:ln>
            <a:noFill/>
          </a:ln>
        </p:spPr>
        <p:txBody>
          <a:bodyPr spcFirstLastPara="1" wrap="square" lIns="0" tIns="0" rIns="0" bIns="0" anchor="t" anchorCtr="0">
            <a:noAutofit/>
          </a:bodyPr>
          <a:lstStyle>
            <a:lvl1pPr lvl="0" algn="l">
              <a:lnSpc>
                <a:spcPct val="93000"/>
              </a:lnSpc>
              <a:spcBef>
                <a:spcPts val="0"/>
              </a:spcBef>
              <a:spcAft>
                <a:spcPts val="0"/>
              </a:spcAft>
              <a:buSzPts val="1400"/>
              <a:buNone/>
              <a:defRPr sz="4000" b="1" cap="none"/>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9" name="Google Shape;69;p69"/>
          <p:cNvSpPr txBox="1">
            <a:spLocks noGrp="1"/>
          </p:cNvSpPr>
          <p:nvPr>
            <p:ph type="body" idx="1"/>
          </p:nvPr>
        </p:nvSpPr>
        <p:spPr>
          <a:xfrm>
            <a:off x="722313" y="2906713"/>
            <a:ext cx="7772400" cy="1500187"/>
          </a:xfrm>
          <a:prstGeom prst="rect">
            <a:avLst/>
          </a:prstGeom>
          <a:noFill/>
          <a:ln>
            <a:noFill/>
          </a:ln>
        </p:spPr>
        <p:txBody>
          <a:bodyPr spcFirstLastPara="1" wrap="square" lIns="0" tIns="28200" rIns="0" bIns="0" anchor="b" anchorCtr="0">
            <a:noAutofit/>
          </a:bodyPr>
          <a:lstStyle>
            <a:lvl1pPr marL="457200" lvl="0" indent="-228600" algn="l">
              <a:lnSpc>
                <a:spcPct val="93000"/>
              </a:lnSpc>
              <a:spcBef>
                <a:spcPts val="0"/>
              </a:spcBef>
              <a:spcAft>
                <a:spcPts val="0"/>
              </a:spcAft>
              <a:buSzPts val="2000"/>
              <a:buNone/>
              <a:defRPr sz="2000"/>
            </a:lvl1pPr>
            <a:lvl2pPr marL="914400" lvl="1" indent="-228600" algn="l">
              <a:lnSpc>
                <a:spcPct val="93000"/>
              </a:lnSpc>
              <a:spcBef>
                <a:spcPts val="1425"/>
              </a:spcBef>
              <a:spcAft>
                <a:spcPts val="0"/>
              </a:spcAft>
              <a:buSzPts val="1800"/>
              <a:buNone/>
              <a:defRPr sz="1800"/>
            </a:lvl2pPr>
            <a:lvl3pPr marL="1371600" lvl="2" indent="-228600" algn="l">
              <a:lnSpc>
                <a:spcPct val="93000"/>
              </a:lnSpc>
              <a:spcBef>
                <a:spcPts val="1138"/>
              </a:spcBef>
              <a:spcAft>
                <a:spcPts val="0"/>
              </a:spcAft>
              <a:buSzPts val="1600"/>
              <a:buNone/>
              <a:defRPr sz="1600"/>
            </a:lvl3pPr>
            <a:lvl4pPr marL="1828800" lvl="3" indent="-228600" algn="l">
              <a:lnSpc>
                <a:spcPct val="93000"/>
              </a:lnSpc>
              <a:spcBef>
                <a:spcPts val="850"/>
              </a:spcBef>
              <a:spcAft>
                <a:spcPts val="0"/>
              </a:spcAft>
              <a:buSzPts val="1400"/>
              <a:buNone/>
              <a:defRPr sz="1400"/>
            </a:lvl4pPr>
            <a:lvl5pPr marL="2286000" lvl="4" indent="-228600" algn="l">
              <a:lnSpc>
                <a:spcPct val="93000"/>
              </a:lnSpc>
              <a:spcBef>
                <a:spcPts val="575"/>
              </a:spcBef>
              <a:spcAft>
                <a:spcPts val="0"/>
              </a:spcAft>
              <a:buSzPts val="1400"/>
              <a:buNone/>
              <a:defRPr sz="1400"/>
            </a:lvl5pPr>
            <a:lvl6pPr marL="2743200" lvl="5" indent="-228600" algn="l">
              <a:lnSpc>
                <a:spcPct val="93000"/>
              </a:lnSpc>
              <a:spcBef>
                <a:spcPts val="288"/>
              </a:spcBef>
              <a:spcAft>
                <a:spcPts val="0"/>
              </a:spcAft>
              <a:buSzPts val="1400"/>
              <a:buNone/>
              <a:defRPr sz="1400"/>
            </a:lvl6pPr>
            <a:lvl7pPr marL="3200400" lvl="6" indent="-228600" algn="l">
              <a:lnSpc>
                <a:spcPct val="93000"/>
              </a:lnSpc>
              <a:spcBef>
                <a:spcPts val="288"/>
              </a:spcBef>
              <a:spcAft>
                <a:spcPts val="0"/>
              </a:spcAft>
              <a:buSzPts val="1400"/>
              <a:buNone/>
              <a:defRPr sz="1400"/>
            </a:lvl7pPr>
            <a:lvl8pPr marL="3657600" lvl="7" indent="-228600" algn="l">
              <a:lnSpc>
                <a:spcPct val="93000"/>
              </a:lnSpc>
              <a:spcBef>
                <a:spcPts val="288"/>
              </a:spcBef>
              <a:spcAft>
                <a:spcPts val="0"/>
              </a:spcAft>
              <a:buSzPts val="1400"/>
              <a:buNone/>
              <a:defRPr sz="1400"/>
            </a:lvl8pPr>
            <a:lvl9pPr marL="4114800" lvl="8" indent="-228600" algn="l">
              <a:lnSpc>
                <a:spcPct val="93000"/>
              </a:lnSpc>
              <a:spcBef>
                <a:spcPts val="288"/>
              </a:spcBef>
              <a:spcAft>
                <a:spcPts val="288"/>
              </a:spcAft>
              <a:buSzPts val="1400"/>
              <a:buNone/>
              <a:defRPr sz="1400"/>
            </a:lvl9pPr>
          </a:lstStyle>
          <a:p>
            <a:endParaRPr/>
          </a:p>
        </p:txBody>
      </p:sp>
      <p:sp>
        <p:nvSpPr>
          <p:cNvPr id="70" name="Google Shape;70;p69"/>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71" name="Google Shape;71;p69"/>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9"/>
        <p:cNvGrpSpPr/>
        <p:nvPr/>
      </p:nvGrpSpPr>
      <p:grpSpPr>
        <a:xfrm>
          <a:off x="0" y="0"/>
          <a:ext cx="0" cy="0"/>
          <a:chOff x="0" y="0"/>
          <a:chExt cx="0" cy="0"/>
        </a:xfrm>
      </p:grpSpPr>
      <p:sp>
        <p:nvSpPr>
          <p:cNvPr id="10" name="Google Shape;10;p56"/>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56"/>
          <p:cNvSpPr txBox="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chemeClr val="dk1"/>
              </a:solidFill>
              <a:latin typeface="Arial"/>
              <a:ea typeface="Arial"/>
              <a:cs typeface="Arial"/>
              <a:sym typeface="Arial"/>
            </a:endParaRPr>
          </a:p>
        </p:txBody>
      </p:sp>
      <p:sp>
        <p:nvSpPr>
          <p:cNvPr id="12" name="Google Shape;12;p56"/>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sz="1400">
              <a:latin typeface="Arial"/>
              <a:ea typeface="Arial"/>
              <a:cs typeface="Arial"/>
              <a:sym typeface="Arial"/>
            </a:endParaRPr>
          </a:p>
        </p:txBody>
      </p:sp>
      <p:sp>
        <p:nvSpPr>
          <p:cNvPr id="13" name="Google Shape;13;p56"/>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marR="0" lvl="0"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14" name="Google Shape;14;p56"/>
          <p:cNvSpPr txBox="1">
            <a:spLocks noGrp="1"/>
          </p:cNvSpPr>
          <p:nvPr>
            <p:ph type="body" idx="1"/>
          </p:nvPr>
        </p:nvSpPr>
        <p:spPr>
          <a:xfrm>
            <a:off x="457200" y="1604962"/>
            <a:ext cx="8228012" cy="4524375"/>
          </a:xfrm>
          <a:prstGeom prst="rect">
            <a:avLst/>
          </a:prstGeom>
          <a:noFill/>
          <a:ln>
            <a:noFill/>
          </a:ln>
        </p:spPr>
        <p:txBody>
          <a:bodyPr spcFirstLastPara="1" wrap="square" lIns="0" tIns="28200" rIns="0" bIns="0" anchor="t" anchorCtr="0">
            <a:noAutofit/>
          </a:bodyPr>
          <a:lstStyle>
            <a:lvl1pPr marL="457200" marR="0" lvl="0" indent="-431800" algn="l" rtl="0">
              <a:lnSpc>
                <a:spcPct val="93000"/>
              </a:lnSpc>
              <a:spcBef>
                <a:spcPts val="0"/>
              </a:spcBef>
              <a:spcAft>
                <a:spcPts val="0"/>
              </a:spcAft>
              <a:buClr>
                <a:srgbClr val="000000"/>
              </a:buClr>
              <a:buSzPts val="3200"/>
              <a:buFont typeface="Times New Roman"/>
              <a:buChar char="•"/>
              <a:defRPr sz="3200" b="0" i="0" u="none" strike="noStrike" cap="none">
                <a:solidFill>
                  <a:srgbClr val="000000"/>
                </a:solidFill>
                <a:latin typeface="Calibri"/>
                <a:ea typeface="Calibri"/>
                <a:cs typeface="Calibri"/>
                <a:sym typeface="Calibri"/>
              </a:defRPr>
            </a:lvl1pPr>
            <a:lvl2pPr marL="914400" marR="0" lvl="1" indent="-381000" algn="l" rtl="0">
              <a:lnSpc>
                <a:spcPct val="93000"/>
              </a:lnSpc>
              <a:spcBef>
                <a:spcPts val="1425"/>
              </a:spcBef>
              <a:spcAft>
                <a:spcPts val="0"/>
              </a:spcAft>
              <a:buClr>
                <a:srgbClr val="000000"/>
              </a:buClr>
              <a:buSzPts val="2400"/>
              <a:buFont typeface="Times New Roman"/>
              <a:buChar char="–"/>
              <a:defRPr sz="2400" b="0" i="0" u="none" strike="noStrike" cap="none">
                <a:solidFill>
                  <a:srgbClr val="000000"/>
                </a:solidFill>
                <a:latin typeface="Calibri"/>
                <a:ea typeface="Calibri"/>
                <a:cs typeface="Calibri"/>
                <a:sym typeface="Calibri"/>
              </a:defRPr>
            </a:lvl2pPr>
            <a:lvl3pPr marL="1371600" marR="0" lvl="2" indent="-355600" algn="l" rtl="0">
              <a:lnSpc>
                <a:spcPct val="93000"/>
              </a:lnSpc>
              <a:spcBef>
                <a:spcPts val="1138"/>
              </a:spcBef>
              <a:spcAft>
                <a:spcPts val="0"/>
              </a:spcAft>
              <a:buClr>
                <a:srgbClr val="000000"/>
              </a:buClr>
              <a:buSzPts val="2000"/>
              <a:buFont typeface="Times New Roman"/>
              <a:buChar char="•"/>
              <a:defRPr sz="2000" b="0" i="0" u="none" strike="noStrike" cap="none">
                <a:solidFill>
                  <a:srgbClr val="000000"/>
                </a:solidFill>
                <a:latin typeface="Calibri"/>
                <a:ea typeface="Calibri"/>
                <a:cs typeface="Calibri"/>
                <a:sym typeface="Calibri"/>
              </a:defRPr>
            </a:lvl3pPr>
            <a:lvl4pPr marL="1828800" marR="0" lvl="3" indent="-355600" algn="l" rtl="0">
              <a:lnSpc>
                <a:spcPct val="93000"/>
              </a:lnSpc>
              <a:spcBef>
                <a:spcPts val="850"/>
              </a:spcBef>
              <a:spcAft>
                <a:spcPts val="0"/>
              </a:spcAft>
              <a:buClr>
                <a:srgbClr val="000000"/>
              </a:buClr>
              <a:buSzPts val="2000"/>
              <a:buFont typeface="Times New Roman"/>
              <a:buChar char="–"/>
              <a:defRPr sz="2000" b="0" i="0" u="none" strike="noStrike" cap="none">
                <a:solidFill>
                  <a:srgbClr val="000000"/>
                </a:solidFill>
                <a:latin typeface="Calibri"/>
                <a:ea typeface="Calibri"/>
                <a:cs typeface="Calibri"/>
                <a:sym typeface="Calibri"/>
              </a:defRPr>
            </a:lvl4pPr>
            <a:lvl5pPr marL="2286000" marR="0" lvl="4" indent="-355600" algn="l" rtl="0">
              <a:lnSpc>
                <a:spcPct val="93000"/>
              </a:lnSpc>
              <a:spcBef>
                <a:spcPts val="575"/>
              </a:spcBef>
              <a:spcAft>
                <a:spcPts val="0"/>
              </a:spcAft>
              <a:buClr>
                <a:srgbClr val="000000"/>
              </a:buClr>
              <a:buSzPts val="2000"/>
              <a:buFont typeface="Times New Roman"/>
              <a:buChar char="»"/>
              <a:defRPr sz="2000" b="0" i="0" u="none" strike="noStrike" cap="none">
                <a:solidFill>
                  <a:srgbClr val="000000"/>
                </a:solidFill>
                <a:latin typeface="Calibri"/>
                <a:ea typeface="Calibri"/>
                <a:cs typeface="Calibri"/>
                <a:sym typeface="Calibri"/>
              </a:defRPr>
            </a:lvl5pPr>
            <a:lvl6pPr marL="2743200" marR="0" lvl="5" indent="-228600" algn="l" rtl="0">
              <a:lnSpc>
                <a:spcPct val="93000"/>
              </a:lnSpc>
              <a:spcBef>
                <a:spcPts val="288"/>
              </a:spcBef>
              <a:spcAft>
                <a:spcPts val="0"/>
              </a:spcAft>
              <a:buSzPts val="1400"/>
              <a:buNone/>
              <a:defRPr sz="2000" b="0" i="0" u="none" strike="noStrike" cap="none">
                <a:solidFill>
                  <a:srgbClr val="000000"/>
                </a:solidFill>
                <a:latin typeface="Calibri"/>
                <a:ea typeface="Calibri"/>
                <a:cs typeface="Calibri"/>
                <a:sym typeface="Calibri"/>
              </a:defRPr>
            </a:lvl6pPr>
            <a:lvl7pPr marL="3200400" marR="0" lvl="6" indent="-228600" algn="l" rtl="0">
              <a:lnSpc>
                <a:spcPct val="93000"/>
              </a:lnSpc>
              <a:spcBef>
                <a:spcPts val="288"/>
              </a:spcBef>
              <a:spcAft>
                <a:spcPts val="0"/>
              </a:spcAft>
              <a:buSzPts val="1400"/>
              <a:buNone/>
              <a:defRPr sz="2000" b="0" i="0" u="none" strike="noStrike" cap="none">
                <a:solidFill>
                  <a:srgbClr val="000000"/>
                </a:solidFill>
                <a:latin typeface="Calibri"/>
                <a:ea typeface="Calibri"/>
                <a:cs typeface="Calibri"/>
                <a:sym typeface="Calibri"/>
              </a:defRPr>
            </a:lvl7pPr>
            <a:lvl8pPr marL="3657600" marR="0" lvl="7" indent="-228600" algn="l" rtl="0">
              <a:lnSpc>
                <a:spcPct val="93000"/>
              </a:lnSpc>
              <a:spcBef>
                <a:spcPts val="288"/>
              </a:spcBef>
              <a:spcAft>
                <a:spcPts val="0"/>
              </a:spcAft>
              <a:buSzPts val="1400"/>
              <a:buNone/>
              <a:defRPr sz="2000" b="0" i="0" u="none" strike="noStrike" cap="none">
                <a:solidFill>
                  <a:srgbClr val="000000"/>
                </a:solidFill>
                <a:latin typeface="Calibri"/>
                <a:ea typeface="Calibri"/>
                <a:cs typeface="Calibri"/>
                <a:sym typeface="Calibri"/>
              </a:defRPr>
            </a:lvl8pPr>
            <a:lvl9pPr marL="4114800" marR="0" lvl="8" indent="-228600" algn="l" rtl="0">
              <a:lnSpc>
                <a:spcPct val="93000"/>
              </a:lnSpc>
              <a:spcBef>
                <a:spcPts val="288"/>
              </a:spcBef>
              <a:spcAft>
                <a:spcPts val="288"/>
              </a:spcAft>
              <a:buSzPts val="1400"/>
              <a:buNone/>
              <a:defRPr sz="2000" b="0" i="0" u="none" strike="noStrike" cap="none">
                <a:solidFill>
                  <a:srgbClr val="000000"/>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 id="214748365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838200" y="307731"/>
            <a:ext cx="7707923" cy="6374423"/>
          </a:xfrm>
        </p:spPr>
        <p:txBody>
          <a:bodyPr/>
          <a:lstStyle/>
          <a:p>
            <a:pPr marL="114300" indent="0">
              <a:lnSpc>
                <a:spcPct val="150000"/>
              </a:lnSpc>
              <a:buNone/>
            </a:pP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b="1" dirty="0">
                <a:latin typeface="Times New Roman" panose="02020603050405020304" pitchFamily="18" charset="0"/>
                <a:cs typeface="Times New Roman" panose="02020603050405020304" pitchFamily="18" charset="0"/>
              </a:rPr>
              <a:t>Cava San Leonardo: l’acqua e i mulini</a:t>
            </a:r>
            <a:endParaRPr lang="it-IT" dirty="0">
              <a:latin typeface="Times New Roman" panose="02020603050405020304" pitchFamily="18" charset="0"/>
              <a:cs typeface="Times New Roman" panose="02020603050405020304" pitchFamily="18" charset="0"/>
            </a:endParaRPr>
          </a:p>
          <a:p>
            <a:pPr marL="114300" indent="0">
              <a:lnSpc>
                <a:spcPct val="150000"/>
              </a:lnSpc>
              <a:buNone/>
            </a:pPr>
            <a:r>
              <a:rPr lang="it-IT" sz="2400" b="1" dirty="0">
                <a:latin typeface="Times New Roman" panose="02020603050405020304" pitchFamily="18" charset="0"/>
                <a:cs typeface="Times New Roman" panose="02020603050405020304" pitchFamily="18" charset="0"/>
              </a:rPr>
              <a:t> Istituzione scolastica </a:t>
            </a: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dirty="0">
                <a:latin typeface="Times New Roman" panose="02020603050405020304" pitchFamily="18" charset="0"/>
                <a:cs typeface="Times New Roman" panose="02020603050405020304" pitchFamily="18" charset="0"/>
              </a:rPr>
              <a:t>Istituto comprensivo “Maria </a:t>
            </a:r>
            <a:r>
              <a:rPr lang="it-IT" sz="2400" dirty="0" err="1">
                <a:latin typeface="Times New Roman" panose="02020603050405020304" pitchFamily="18" charset="0"/>
                <a:cs typeface="Times New Roman" panose="02020603050405020304" pitchFamily="18" charset="0"/>
              </a:rPr>
              <a:t>Schinina</a:t>
            </a:r>
            <a:r>
              <a:rPr lang="it-IT" sz="2400" dirty="0">
                <a:latin typeface="Times New Roman" panose="02020603050405020304" pitchFamily="18" charset="0"/>
                <a:cs typeface="Times New Roman" panose="02020603050405020304" pitchFamily="18" charset="0"/>
              </a:rPr>
              <a:t>” di Ragusa</a:t>
            </a:r>
          </a:p>
          <a:p>
            <a:pPr marL="114300" indent="0">
              <a:lnSpc>
                <a:spcPct val="150000"/>
              </a:lnSpc>
              <a:buNone/>
            </a:pPr>
            <a:r>
              <a:rPr lang="it-IT" sz="2400" dirty="0">
                <a:latin typeface="Times New Roman" panose="02020603050405020304" pitchFamily="18" charset="0"/>
                <a:cs typeface="Times New Roman" panose="02020603050405020304" pitchFamily="18" charset="0"/>
              </a:rPr>
              <a:t> </a:t>
            </a:r>
            <a:r>
              <a:rPr lang="it-IT" sz="2400" b="1" dirty="0">
                <a:latin typeface="Times New Roman" panose="02020603050405020304" pitchFamily="18" charset="0"/>
                <a:cs typeface="Times New Roman" panose="02020603050405020304" pitchFamily="18" charset="0"/>
              </a:rPr>
              <a:t>Dirigente Scolastico</a:t>
            </a: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dirty="0">
                <a:latin typeface="Times New Roman" panose="02020603050405020304" pitchFamily="18" charset="0"/>
                <a:cs typeface="Times New Roman" panose="02020603050405020304" pitchFamily="18" charset="0"/>
              </a:rPr>
              <a:t>Lucia </a:t>
            </a:r>
            <a:r>
              <a:rPr lang="it-IT" sz="2400" dirty="0" err="1">
                <a:latin typeface="Times New Roman" panose="02020603050405020304" pitchFamily="18" charset="0"/>
                <a:cs typeface="Times New Roman" panose="02020603050405020304" pitchFamily="18" charset="0"/>
              </a:rPr>
              <a:t>Palummeri</a:t>
            </a: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dirty="0">
                <a:latin typeface="Times New Roman" panose="02020603050405020304" pitchFamily="18" charset="0"/>
                <a:cs typeface="Times New Roman" panose="02020603050405020304" pitchFamily="18" charset="0"/>
              </a:rPr>
              <a:t>Classi : 1° e 1D</a:t>
            </a:r>
          </a:p>
          <a:p>
            <a:pPr marL="114300" indent="0">
              <a:lnSpc>
                <a:spcPct val="150000"/>
              </a:lnSpc>
              <a:buNone/>
            </a:pP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b="1" dirty="0">
                <a:latin typeface="Times New Roman" panose="02020603050405020304" pitchFamily="18" charset="0"/>
                <a:cs typeface="Times New Roman" panose="02020603050405020304" pitchFamily="18" charset="0"/>
              </a:rPr>
              <a:t>Docenti coinvolti </a:t>
            </a: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dirty="0">
                <a:latin typeface="Times New Roman" panose="02020603050405020304" pitchFamily="18" charset="0"/>
                <a:cs typeface="Times New Roman" panose="02020603050405020304" pitchFamily="18" charset="0"/>
              </a:rPr>
              <a:t>Cettina Di Vita  </a:t>
            </a:r>
            <a:r>
              <a:rPr lang="it-IT" sz="2400" dirty="0" err="1">
                <a:latin typeface="Times New Roman" panose="02020603050405020304" pitchFamily="18" charset="0"/>
                <a:cs typeface="Times New Roman" panose="02020603050405020304" pitchFamily="18" charset="0"/>
              </a:rPr>
              <a:t>Distefano</a:t>
            </a:r>
            <a:r>
              <a:rPr lang="it-IT" sz="2400" dirty="0">
                <a:latin typeface="Times New Roman" panose="02020603050405020304" pitchFamily="18" charset="0"/>
                <a:cs typeface="Times New Roman" panose="02020603050405020304" pitchFamily="18" charset="0"/>
              </a:rPr>
              <a:t> Viviana Alice Di Leonardo Carmela </a:t>
            </a:r>
            <a:r>
              <a:rPr lang="it-IT" sz="2400" dirty="0" err="1">
                <a:latin typeface="Times New Roman" panose="02020603050405020304" pitchFamily="18" charset="0"/>
                <a:cs typeface="Times New Roman" panose="02020603050405020304" pitchFamily="18" charset="0"/>
              </a:rPr>
              <a:t>Nicita</a:t>
            </a:r>
            <a:r>
              <a:rPr lang="it-IT" sz="2400" dirty="0">
                <a:latin typeface="Times New Roman" panose="02020603050405020304" pitchFamily="18" charset="0"/>
                <a:cs typeface="Times New Roman" panose="02020603050405020304" pitchFamily="18" charset="0"/>
              </a:rPr>
              <a:t>, Sebastiano </a:t>
            </a:r>
            <a:r>
              <a:rPr lang="it-IT" sz="2400" dirty="0" err="1">
                <a:latin typeface="Times New Roman" panose="02020603050405020304" pitchFamily="18" charset="0"/>
                <a:cs typeface="Times New Roman" panose="02020603050405020304" pitchFamily="18" charset="0"/>
              </a:rPr>
              <a:t>Ruscica</a:t>
            </a:r>
            <a:endParaRPr lang="it-IT" sz="2400"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598731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838200" y="773723"/>
            <a:ext cx="7358743" cy="5355615"/>
          </a:xfrm>
        </p:spPr>
        <p:txBody>
          <a:bodyPr/>
          <a:lstStyle/>
          <a:p>
            <a:pPr marL="114300" indent="0" algn="ctr">
              <a:lnSpc>
                <a:spcPct val="150000"/>
              </a:lnSpc>
              <a:buNone/>
            </a:pPr>
            <a:r>
              <a:rPr lang="it-IT" sz="2400" b="1" dirty="0">
                <a:latin typeface="Times New Roman" panose="02020603050405020304" pitchFamily="18" charset="0"/>
                <a:cs typeface="Times New Roman" panose="02020603050405020304" pitchFamily="18" charset="0"/>
              </a:rPr>
              <a:t>L’ACQUA E MULINI DI CAVA SAN LEONARDO</a:t>
            </a:r>
          </a:p>
          <a:p>
            <a:pPr marL="114300" indent="0" algn="just">
              <a:lnSpc>
                <a:spcPct val="150000"/>
              </a:lnSpc>
              <a:buNone/>
            </a:pPr>
            <a:r>
              <a:rPr lang="it-IT" sz="2400" dirty="0">
                <a:latin typeface="Times New Roman" panose="02020603050405020304" pitchFamily="18" charset="0"/>
                <a:cs typeface="Times New Roman" panose="02020603050405020304" pitchFamily="18" charset="0"/>
              </a:rPr>
              <a:t>Il  progetto didattico  a cui abbiamo preso parte</a:t>
            </a:r>
            <a:r>
              <a:rPr lang="it-IT" sz="2400" b="1" dirty="0">
                <a:latin typeface="Times New Roman" panose="02020603050405020304" pitchFamily="18" charset="0"/>
                <a:cs typeface="Times New Roman" panose="02020603050405020304" pitchFamily="18" charset="0"/>
              </a:rPr>
              <a:t> L’acqua e i mulini di Cava san Leonardo </a:t>
            </a:r>
            <a:r>
              <a:rPr lang="it-IT" sz="2400" dirty="0">
                <a:latin typeface="Times New Roman" panose="02020603050405020304" pitchFamily="18" charset="0"/>
                <a:cs typeface="Times New Roman" panose="02020603050405020304" pitchFamily="18" charset="0"/>
              </a:rPr>
              <a:t>è stato incentrato sul racconto del nostro territorio. Questo ci ha consentito  di conoscere l’ambiente in cui  viviamo scoprendo che ogni territorio ha una propria storia  che vale la pena ritrovare e raccontare.</a:t>
            </a:r>
          </a:p>
          <a:p>
            <a:pPr marL="114300" indent="0" algn="just">
              <a:lnSpc>
                <a:spcPct val="150000"/>
              </a:lnSpc>
              <a:buNone/>
            </a:pPr>
            <a:r>
              <a:rPr lang="it-IT" sz="2400" b="1" dirty="0">
                <a:latin typeface="Times New Roman" panose="02020603050405020304" pitchFamily="18" charset="0"/>
                <a:cs typeface="Times New Roman" panose="02020603050405020304" pitchFamily="18" charset="0"/>
              </a:rPr>
              <a:t>Al centro del progetto vi è la realizzazione di laboratori di public </a:t>
            </a:r>
            <a:r>
              <a:rPr lang="it-IT" sz="2400" b="1" dirty="0" err="1">
                <a:latin typeface="Times New Roman" panose="02020603050405020304" pitchFamily="18" charset="0"/>
                <a:cs typeface="Times New Roman" panose="02020603050405020304" pitchFamily="18" charset="0"/>
              </a:rPr>
              <a:t>history</a:t>
            </a:r>
            <a:r>
              <a:rPr lang="it-IT" sz="2400" b="1" dirty="0">
                <a:latin typeface="Times New Roman" panose="02020603050405020304" pitchFamily="18" charset="0"/>
                <a:cs typeface="Times New Roman" panose="02020603050405020304" pitchFamily="18" charset="0"/>
              </a:rPr>
              <a:t>. </a:t>
            </a:r>
            <a:endParaRPr lang="it-IT" dirty="0"/>
          </a:p>
        </p:txBody>
      </p:sp>
    </p:spTree>
    <p:extLst>
      <p:ext uri="{BB962C8B-B14F-4D97-AF65-F5344CB8AC3E}">
        <p14:creationId xmlns:p14="http://schemas.microsoft.com/office/powerpoint/2010/main" val="2720953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949569" y="2790364"/>
            <a:ext cx="7174523" cy="1969770"/>
          </a:xfrm>
          <a:prstGeom prst="rect">
            <a:avLst/>
          </a:prstGeom>
        </p:spPr>
        <p:txBody>
          <a:bodyPr wrap="square">
            <a:spAutoFit/>
          </a:bodyPr>
          <a:lstStyle/>
          <a:p>
            <a:pPr marL="114300" indent="0" algn="just">
              <a:lnSpc>
                <a:spcPct val="150000"/>
              </a:lnSpc>
              <a:buNone/>
            </a:pPr>
            <a:r>
              <a:rPr lang="it-IT" sz="2400" dirty="0">
                <a:latin typeface="Times New Roman" panose="02020603050405020304" pitchFamily="18" charset="0"/>
                <a:cs typeface="Times New Roman" panose="02020603050405020304" pitchFamily="18" charset="0"/>
              </a:rPr>
              <a:t>Siamo stati accompagnati nella realizzazione delle interviste da un videomaker professionista Andrea Giannone e abbiamo imparato a fare riprese video</a:t>
            </a:r>
          </a:p>
          <a:p>
            <a:endParaRPr lang="it-IT" dirty="0"/>
          </a:p>
        </p:txBody>
      </p:sp>
    </p:spTree>
    <p:extLst>
      <p:ext uri="{BB962C8B-B14F-4D97-AF65-F5344CB8AC3E}">
        <p14:creationId xmlns:p14="http://schemas.microsoft.com/office/powerpoint/2010/main" val="1762918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8012" cy="4140688"/>
          </a:xfrm>
        </p:spPr>
        <p:txBody>
          <a:bodyPr/>
          <a:lstStyle/>
          <a:p>
            <a:pPr algn="just">
              <a:lnSpc>
                <a:spcPct val="150000"/>
              </a:lnSpc>
            </a:pPr>
            <a:r>
              <a:rPr lang="it-IT" sz="2400" b="1" dirty="0">
                <a:latin typeface="Times New Roman" panose="02020603050405020304" pitchFamily="18" charset="0"/>
                <a:cs typeface="Times New Roman" panose="02020603050405020304" pitchFamily="18" charset="0"/>
              </a:rPr>
              <a:t>I </a:t>
            </a:r>
            <a:r>
              <a:rPr lang="it-IT" sz="2400" dirty="0">
                <a:latin typeface="Times New Roman" panose="02020603050405020304" pitchFamily="18" charset="0"/>
                <a:cs typeface="Times New Roman" panose="02020603050405020304" pitchFamily="18" charset="0"/>
              </a:rPr>
              <a:t>FASE</a:t>
            </a:r>
            <a:br>
              <a:rPr lang="it-IT" sz="24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Abbiamo conosciuto aspetti relativi alle acque nel nostro territorio e all’approvvigionamento dell’acqua nei vari quartieri di Ragusa  attraverso la guida della Dott. </a:t>
            </a:r>
            <a:r>
              <a:rPr lang="it-IT" sz="2400" dirty="0" err="1">
                <a:latin typeface="Times New Roman" panose="02020603050405020304" pitchFamily="18" charset="0"/>
                <a:cs typeface="Times New Roman" panose="02020603050405020304" pitchFamily="18" charset="0"/>
              </a:rPr>
              <a:t>Ssa</a:t>
            </a:r>
            <a:r>
              <a:rPr lang="it-IT" sz="2400" dirty="0">
                <a:latin typeface="Times New Roman" panose="02020603050405020304" pitchFamily="18" charset="0"/>
                <a:cs typeface="Times New Roman" panose="02020603050405020304" pitchFamily="18" charset="0"/>
              </a:rPr>
              <a:t> Cascone e dell’Ing. </a:t>
            </a:r>
            <a:r>
              <a:rPr lang="it-IT" sz="2400" dirty="0" err="1">
                <a:latin typeface="Times New Roman" panose="02020603050405020304" pitchFamily="18" charset="0"/>
                <a:cs typeface="Times New Roman" panose="02020603050405020304" pitchFamily="18" charset="0"/>
              </a:rPr>
              <a:t>Savarese</a:t>
            </a:r>
            <a:r>
              <a:rPr lang="it-IT" sz="2400" dirty="0">
                <a:latin typeface="Times New Roman" panose="02020603050405020304" pitchFamily="18" charset="0"/>
                <a:cs typeface="Times New Roman" panose="02020603050405020304" pitchFamily="18" charset="0"/>
              </a:rPr>
              <a:t> della Società Iblea acque di Ragusa attraverso una conferenza nell’auditorium della nostra scuola e attraverso una passeggiata nei dintorni della scuola </a:t>
            </a:r>
          </a:p>
        </p:txBody>
      </p:sp>
    </p:spTree>
    <p:extLst>
      <p:ext uri="{BB962C8B-B14F-4D97-AF65-F5344CB8AC3E}">
        <p14:creationId xmlns:p14="http://schemas.microsoft.com/office/powerpoint/2010/main" val="2955122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486" y="858501"/>
            <a:ext cx="8229600" cy="5140998"/>
          </a:xfrm>
          <a:prstGeom prst="rect">
            <a:avLst/>
          </a:prstGeom>
        </p:spPr>
      </p:pic>
    </p:spTree>
    <p:extLst>
      <p:ext uri="{BB962C8B-B14F-4D97-AF65-F5344CB8AC3E}">
        <p14:creationId xmlns:p14="http://schemas.microsoft.com/office/powerpoint/2010/main" val="2286743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b="1" dirty="0">
                <a:latin typeface="Times New Roman" panose="02020603050405020304" pitchFamily="18" charset="0"/>
                <a:cs typeface="Times New Roman" panose="02020603050405020304" pitchFamily="18" charset="0"/>
              </a:rPr>
              <a:t>VISITA AL SERBATOIO DELLA MADONNA DELLE GRAZIE</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562" y="1578220"/>
            <a:ext cx="8412650" cy="5143500"/>
          </a:xfrm>
          <a:prstGeom prst="rect">
            <a:avLst/>
          </a:prstGeom>
        </p:spPr>
      </p:pic>
    </p:spTree>
    <p:extLst>
      <p:ext uri="{BB962C8B-B14F-4D97-AF65-F5344CB8AC3E}">
        <p14:creationId xmlns:p14="http://schemas.microsoft.com/office/powerpoint/2010/main" val="415105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b="1" dirty="0">
                <a:latin typeface="Times New Roman" panose="02020603050405020304" pitchFamily="18" charset="0"/>
                <a:cs typeface="Times New Roman" panose="02020603050405020304" pitchFamily="18" charset="0"/>
              </a:rPr>
              <a:t>SERBATOIO UBICATO IN VIA DEL SERBATOIO </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315" y="1516673"/>
            <a:ext cx="8359897" cy="5143500"/>
          </a:xfrm>
          <a:prstGeom prst="rect">
            <a:avLst/>
          </a:prstGeom>
        </p:spPr>
      </p:pic>
    </p:spTree>
    <p:extLst>
      <p:ext uri="{BB962C8B-B14F-4D97-AF65-F5344CB8AC3E}">
        <p14:creationId xmlns:p14="http://schemas.microsoft.com/office/powerpoint/2010/main" val="581244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rot="10800000" flipV="1">
            <a:off x="522608" y="174171"/>
            <a:ext cx="7424249" cy="5505660"/>
          </a:xfrm>
        </p:spPr>
        <p:txBody>
          <a:bodyPr/>
          <a:lstStyle/>
          <a:p>
            <a:pPr algn="just">
              <a:lnSpc>
                <a:spcPct val="150000"/>
              </a:lnSpc>
            </a:pPr>
            <a:r>
              <a:rPr lang="it-IT" sz="2400" b="1" dirty="0">
                <a:latin typeface="Times New Roman" panose="02020603050405020304" pitchFamily="18" charset="0"/>
                <a:cs typeface="Times New Roman" panose="02020603050405020304" pitchFamily="18" charset="0"/>
              </a:rPr>
              <a:t>II FASE : LA SCOPERTA DEL TERRITORIO DELLA CAVA SAN LEONARDO</a:t>
            </a:r>
            <a:br>
              <a:rPr lang="it-IT" sz="1800" dirty="0">
                <a:latin typeface="Times New Roman" panose="02020603050405020304" pitchFamily="18" charset="0"/>
                <a:cs typeface="Times New Roman" panose="02020603050405020304" pitchFamily="18" charset="0"/>
              </a:rPr>
            </a:br>
            <a:br>
              <a:rPr lang="it-IT" sz="18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Noi alunni divisi in gruppo abbiamo conosciuto  attraverso  un percorso di scoperta e di ricerca autonoma la Valle San </a:t>
            </a:r>
            <a:r>
              <a:rPr lang="it-IT"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Leonardo  utilizzando  </a:t>
            </a:r>
            <a:r>
              <a:rPr lang="it-IT" sz="2400" dirty="0">
                <a:latin typeface="Times New Roman" panose="02020603050405020304" pitchFamily="18" charset="0"/>
                <a:cs typeface="Times New Roman" panose="02020603050405020304" pitchFamily="18" charset="0"/>
              </a:rPr>
              <a:t>link indicati dalla Prof. </a:t>
            </a:r>
            <a:r>
              <a:rPr lang="it-IT" sz="2400" dirty="0" err="1">
                <a:latin typeface="Times New Roman" panose="02020603050405020304" pitchFamily="18" charset="0"/>
                <a:cs typeface="Times New Roman" panose="02020603050405020304" pitchFamily="18" charset="0"/>
              </a:rPr>
              <a:t>Ssa</a:t>
            </a:r>
            <a:r>
              <a:rPr lang="it-IT" sz="2400" dirty="0">
                <a:latin typeface="Times New Roman" panose="02020603050405020304" pitchFamily="18" charset="0"/>
                <a:cs typeface="Times New Roman" panose="02020603050405020304" pitchFamily="18" charset="0"/>
              </a:rPr>
              <a:t> </a:t>
            </a:r>
            <a:r>
              <a:rPr lang="it-IT" sz="2400" dirty="0" err="1">
                <a:latin typeface="Times New Roman" panose="02020603050405020304" pitchFamily="18" charset="0"/>
                <a:cs typeface="Times New Roman" panose="02020603050405020304" pitchFamily="18" charset="0"/>
              </a:rPr>
              <a:t>Distefano</a:t>
            </a:r>
            <a:r>
              <a:rPr lang="it-IT" sz="2400" dirty="0">
                <a:latin typeface="Times New Roman" panose="02020603050405020304" pitchFamily="18" charset="0"/>
                <a:cs typeface="Times New Roman" panose="02020603050405020304" pitchFamily="18" charset="0"/>
              </a:rPr>
              <a:t> e della Prof. </a:t>
            </a:r>
            <a:r>
              <a:rPr lang="it-IT" sz="2400" dirty="0" err="1">
                <a:latin typeface="Times New Roman" panose="02020603050405020304" pitchFamily="18" charset="0"/>
                <a:cs typeface="Times New Roman" panose="02020603050405020304" pitchFamily="18" charset="0"/>
              </a:rPr>
              <a:t>Ssa</a:t>
            </a:r>
            <a:r>
              <a:rPr lang="it-IT" sz="2400" dirty="0">
                <a:latin typeface="Times New Roman" panose="02020603050405020304" pitchFamily="18" charset="0"/>
                <a:cs typeface="Times New Roman" panose="02020603050405020304" pitchFamily="18" charset="0"/>
              </a:rPr>
              <a:t> Di Vita e attraverso materiale cartaceo </a:t>
            </a:r>
            <a:br>
              <a:rPr lang="it-IT" sz="2400" dirty="0">
                <a:latin typeface="Times New Roman" panose="02020603050405020304" pitchFamily="18" charset="0"/>
                <a:cs typeface="Times New Roman" panose="02020603050405020304" pitchFamily="18" charset="0"/>
              </a:rPr>
            </a:br>
            <a:br>
              <a:rPr lang="it-IT" sz="2400" dirty="0">
                <a:latin typeface="Times New Roman" panose="02020603050405020304" pitchFamily="18" charset="0"/>
                <a:cs typeface="Times New Roman" panose="02020603050405020304" pitchFamily="18" charset="0"/>
              </a:rPr>
            </a:b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1920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b="1" dirty="0">
                <a:latin typeface="Times New Roman" panose="02020603050405020304" pitchFamily="18" charset="0"/>
                <a:cs typeface="Times New Roman" panose="02020603050405020304" pitchFamily="18" charset="0"/>
              </a:rPr>
              <a:t>II FASE  ATTIVITA’ DI RICERCA IN CLASSE</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277" y="1416050"/>
            <a:ext cx="8214823" cy="5143500"/>
          </a:xfrm>
          <a:prstGeom prst="rect">
            <a:avLst/>
          </a:prstGeom>
        </p:spPr>
      </p:pic>
    </p:spTree>
    <p:extLst>
      <p:ext uri="{BB962C8B-B14F-4D97-AF65-F5344CB8AC3E}">
        <p14:creationId xmlns:p14="http://schemas.microsoft.com/office/powerpoint/2010/main" val="2343166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457200" y="791308"/>
            <a:ext cx="8228012" cy="5338029"/>
          </a:xfrm>
        </p:spPr>
        <p:txBody>
          <a:bodyPr/>
          <a:lstStyle/>
          <a:p>
            <a:pPr marL="114300" indent="0" algn="just">
              <a:lnSpc>
                <a:spcPct val="150000"/>
              </a:lnSpc>
              <a:buNone/>
            </a:pPr>
            <a:r>
              <a:rPr lang="it-IT" sz="2400" b="1" dirty="0">
                <a:latin typeface="Times New Roman" panose="02020603050405020304" pitchFamily="18" charset="0"/>
                <a:cs typeface="Times New Roman" panose="02020603050405020304" pitchFamily="18" charset="0"/>
              </a:rPr>
              <a:t>III FASE:VISITA ALL’ARCHIVIO DI STATO </a:t>
            </a:r>
          </a:p>
          <a:p>
            <a:pPr marL="114300" indent="0" algn="just">
              <a:lnSpc>
                <a:spcPct val="150000"/>
              </a:lnSpc>
              <a:buNone/>
            </a:pPr>
            <a:r>
              <a:rPr lang="it-IT" sz="2400" dirty="0">
                <a:latin typeface="Times New Roman" panose="02020603050405020304" pitchFamily="18" charset="0"/>
                <a:cs typeface="Times New Roman" panose="02020603050405020304" pitchFamily="18" charset="0"/>
              </a:rPr>
              <a:t>Ci siamo recati all’ </a:t>
            </a:r>
            <a:r>
              <a:rPr lang="it-IT" sz="2400" b="1" dirty="0">
                <a:latin typeface="Times New Roman" panose="02020603050405020304" pitchFamily="18" charset="0"/>
                <a:cs typeface="Times New Roman" panose="02020603050405020304" pitchFamily="18" charset="0"/>
              </a:rPr>
              <a:t>Archivio di stato </a:t>
            </a:r>
            <a:r>
              <a:rPr lang="it-IT" sz="2400" dirty="0">
                <a:latin typeface="Times New Roman" panose="02020603050405020304" pitchFamily="18" charset="0"/>
                <a:cs typeface="Times New Roman" panose="02020603050405020304" pitchFamily="18" charset="0"/>
              </a:rPr>
              <a:t>e abbiamo scoperto  attraverso la lettura di documenti come la produzione del grano sia presente nel nostro territorio fin dal 1800(faldone dell’università con documenti del 1800)  attraverso altri documenti abbiamo scoperto quanti mulini si contano nel territorio di Ragusa e come la troppa produzione di grano o la scarsa produzione di grano abbia costituito un problema dibattuto nelle carte d’archivio</a:t>
            </a:r>
          </a:p>
        </p:txBody>
      </p:sp>
    </p:spTree>
    <p:extLst>
      <p:ext uri="{BB962C8B-B14F-4D97-AF65-F5344CB8AC3E}">
        <p14:creationId xmlns:p14="http://schemas.microsoft.com/office/powerpoint/2010/main" val="2977623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484" y="858501"/>
            <a:ext cx="8176847" cy="5140998"/>
          </a:xfrm>
          <a:prstGeom prst="rect">
            <a:avLst/>
          </a:prstGeom>
        </p:spPr>
      </p:pic>
    </p:spTree>
    <p:extLst>
      <p:ext uri="{BB962C8B-B14F-4D97-AF65-F5344CB8AC3E}">
        <p14:creationId xmlns:p14="http://schemas.microsoft.com/office/powerpoint/2010/main" val="3532854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5706208" cy="1143000"/>
          </a:xfrm>
        </p:spPr>
        <p:txBody>
          <a:bodyPr/>
          <a:lstStyle/>
          <a:p>
            <a:r>
              <a:rPr lang="it-IT" sz="2400" b="1" dirty="0">
                <a:latin typeface="Times New Roman" panose="02020603050405020304" pitchFamily="18" charset="0"/>
                <a:cs typeface="Times New Roman" panose="02020603050405020304" pitchFamily="18" charset="0"/>
              </a:rPr>
              <a:t>DOCUMENTI REPERITI IN ARCHIVIO</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87879"/>
            <a:ext cx="7403124" cy="4985238"/>
          </a:xfrm>
          <a:prstGeom prst="rect">
            <a:avLst/>
          </a:prstGeom>
        </p:spPr>
      </p:pic>
    </p:spTree>
    <p:extLst>
      <p:ext uri="{BB962C8B-B14F-4D97-AF65-F5344CB8AC3E}">
        <p14:creationId xmlns:p14="http://schemas.microsoft.com/office/powerpoint/2010/main" val="3789314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8875" y="1063626"/>
            <a:ext cx="3857625" cy="4985238"/>
          </a:xfrm>
          <a:prstGeom prst="rect">
            <a:avLst/>
          </a:prstGeom>
        </p:spPr>
      </p:pic>
    </p:spTree>
    <p:extLst>
      <p:ext uri="{BB962C8B-B14F-4D97-AF65-F5344CB8AC3E}">
        <p14:creationId xmlns:p14="http://schemas.microsoft.com/office/powerpoint/2010/main" val="697329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459485" y="826475"/>
            <a:ext cx="3855749" cy="5794131"/>
          </a:xfrm>
          <a:prstGeom prst="rect">
            <a:avLst/>
          </a:prstGeom>
        </p:spPr>
      </p:pic>
    </p:spTree>
    <p:extLst>
      <p:ext uri="{BB962C8B-B14F-4D97-AF65-F5344CB8AC3E}">
        <p14:creationId xmlns:p14="http://schemas.microsoft.com/office/powerpoint/2010/main" val="143761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p:txBody>
          <a:bodyPr/>
          <a:lstStyle/>
          <a:p>
            <a:pPr marL="114300" indent="0">
              <a:buNone/>
            </a:pPr>
            <a:r>
              <a:rPr lang="it-IT" dirty="0"/>
              <a:t> </a:t>
            </a:r>
          </a:p>
          <a:p>
            <a:pPr marL="114300" indent="0">
              <a:lnSpc>
                <a:spcPct val="150000"/>
              </a:lnSpc>
              <a:buNone/>
            </a:pPr>
            <a:r>
              <a:rPr lang="it-IT" sz="2400" b="1" dirty="0">
                <a:latin typeface="Times New Roman" panose="02020603050405020304" pitchFamily="18" charset="0"/>
                <a:cs typeface="Times New Roman" panose="02020603050405020304" pitchFamily="18" charset="0"/>
              </a:rPr>
              <a:t>IV FASE : INCONTRO CON LA GUIDA CAI PROF. SCRIBANO</a:t>
            </a:r>
          </a:p>
          <a:p>
            <a:pPr marL="114300" indent="0" algn="just">
              <a:lnSpc>
                <a:spcPct val="150000"/>
              </a:lnSpc>
              <a:buNone/>
            </a:pPr>
            <a:r>
              <a:rPr lang="it-IT" sz="2400" dirty="0">
                <a:latin typeface="Times New Roman" panose="02020603050405020304" pitchFamily="18" charset="0"/>
                <a:cs typeface="Times New Roman" panose="02020603050405020304" pitchFamily="18" charset="0"/>
              </a:rPr>
              <a:t>Il Prof. </a:t>
            </a:r>
            <a:r>
              <a:rPr lang="it-IT" sz="2400" dirty="0" err="1">
                <a:latin typeface="Times New Roman" panose="02020603050405020304" pitchFamily="18" charset="0"/>
                <a:cs typeface="Times New Roman" panose="02020603050405020304" pitchFamily="18" charset="0"/>
              </a:rPr>
              <a:t>Scribano</a:t>
            </a:r>
            <a:r>
              <a:rPr lang="it-IT" sz="2400" dirty="0">
                <a:latin typeface="Times New Roman" panose="02020603050405020304" pitchFamily="18" charset="0"/>
                <a:cs typeface="Times New Roman" panose="02020603050405020304" pitchFamily="18" charset="0"/>
              </a:rPr>
              <a:t>   ha illustrato durante un incontro aspetti della  cava San Leonardo e i mulini ad acqua</a:t>
            </a:r>
          </a:p>
        </p:txBody>
      </p:sp>
    </p:spTree>
    <p:extLst>
      <p:ext uri="{BB962C8B-B14F-4D97-AF65-F5344CB8AC3E}">
        <p14:creationId xmlns:p14="http://schemas.microsoft.com/office/powerpoint/2010/main" val="2518145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8012" cy="711688"/>
          </a:xfrm>
        </p:spPr>
        <p:txBody>
          <a:bodyPr/>
          <a:lstStyle/>
          <a:p>
            <a:r>
              <a:rPr lang="it-IT" sz="2400" b="1" dirty="0">
                <a:latin typeface="Times New Roman" panose="02020603050405020304" pitchFamily="18" charset="0"/>
                <a:cs typeface="Times New Roman" panose="02020603050405020304" pitchFamily="18" charset="0"/>
              </a:rPr>
              <a:t>INCONTRO CON IL PROF. SCRIBANO</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77" y="1359662"/>
            <a:ext cx="8370277" cy="5140998"/>
          </a:xfrm>
          <a:prstGeom prst="rect">
            <a:avLst/>
          </a:prstGeom>
        </p:spPr>
      </p:pic>
    </p:spTree>
    <p:extLst>
      <p:ext uri="{BB962C8B-B14F-4D97-AF65-F5344CB8AC3E}">
        <p14:creationId xmlns:p14="http://schemas.microsoft.com/office/powerpoint/2010/main" val="3975966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 y="492369"/>
            <a:ext cx="8370277" cy="6064679"/>
          </a:xfrm>
          <a:prstGeom prst="rect">
            <a:avLst/>
          </a:prstGeom>
        </p:spPr>
      </p:pic>
    </p:spTree>
    <p:extLst>
      <p:ext uri="{BB962C8B-B14F-4D97-AF65-F5344CB8AC3E}">
        <p14:creationId xmlns:p14="http://schemas.microsoft.com/office/powerpoint/2010/main" val="4169227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462" y="858501"/>
            <a:ext cx="7684476" cy="5140998"/>
          </a:xfrm>
          <a:prstGeom prst="rect">
            <a:avLst/>
          </a:prstGeom>
        </p:spPr>
      </p:pic>
    </p:spTree>
    <p:extLst>
      <p:ext uri="{BB962C8B-B14F-4D97-AF65-F5344CB8AC3E}">
        <p14:creationId xmlns:p14="http://schemas.microsoft.com/office/powerpoint/2010/main" val="1349955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2142"/>
            <a:ext cx="8228012" cy="5900057"/>
          </a:xfrm>
        </p:spPr>
        <p:txBody>
          <a:bodyPr/>
          <a:lstStyle/>
          <a:p>
            <a:pPr marL="114300" algn="just">
              <a:lnSpc>
                <a:spcPct val="150000"/>
              </a:lnSpc>
            </a:pPr>
            <a:r>
              <a:rPr lang="it-IT" sz="2400" b="1" dirty="0">
                <a:latin typeface="Times New Roman" panose="02020603050405020304" pitchFamily="18" charset="0"/>
                <a:cs typeface="Times New Roman" panose="02020603050405020304" pitchFamily="18" charset="0"/>
              </a:rPr>
              <a:t>V FASE: PASSEGGIATA NELLA CAVA SAN LEONARDO </a:t>
            </a:r>
            <a:br>
              <a:rPr lang="it-IT" sz="24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La ricerca sul il territorio è avvenuta con  il metodo della </a:t>
            </a:r>
            <a:r>
              <a:rPr lang="it-IT" sz="2400" b="1" dirty="0">
                <a:latin typeface="Times New Roman" panose="02020603050405020304" pitchFamily="18" charset="0"/>
                <a:cs typeface="Times New Roman" panose="02020603050405020304" pitchFamily="18" charset="0"/>
              </a:rPr>
              <a:t>Passeggiata</a:t>
            </a:r>
            <a:r>
              <a:rPr lang="it-IT" sz="2400" dirty="0">
                <a:latin typeface="Times New Roman" panose="02020603050405020304" pitchFamily="18" charset="0"/>
                <a:cs typeface="Times New Roman" panose="02020603050405020304" pitchFamily="18" charset="0"/>
              </a:rPr>
              <a:t> Noi alunni abbiamo realizzato  fotografie, riprese video del luogo visitato al fine di inserire il materiale da noi reperito nell’</a:t>
            </a:r>
            <a:r>
              <a:rPr lang="it-IT" sz="2400" dirty="0" err="1">
                <a:latin typeface="Times New Roman" panose="02020603050405020304" pitchFamily="18" charset="0"/>
                <a:cs typeface="Times New Roman" panose="02020603050405020304" pitchFamily="18" charset="0"/>
              </a:rPr>
              <a:t>ebook</a:t>
            </a:r>
            <a:r>
              <a:rPr lang="it-IT" sz="2400" dirty="0">
                <a:latin typeface="Times New Roman" panose="02020603050405020304" pitchFamily="18" charset="0"/>
                <a:cs typeface="Times New Roman" panose="02020603050405020304" pitchFamily="18" charset="0"/>
              </a:rPr>
              <a:t> che oggi in classe stiamo creando</a:t>
            </a:r>
            <a:br>
              <a:rPr lang="it-IT" sz="2400" dirty="0">
                <a:latin typeface="Times New Roman" panose="02020603050405020304" pitchFamily="18" charset="0"/>
                <a:cs typeface="Times New Roman" panose="02020603050405020304" pitchFamily="18" charset="0"/>
              </a:rPr>
            </a:br>
            <a:br>
              <a:rPr lang="it-IT" sz="2400" dirty="0">
                <a:latin typeface="Times New Roman" panose="02020603050405020304" pitchFamily="18" charset="0"/>
                <a:cs typeface="Times New Roman" panose="02020603050405020304" pitchFamily="18" charset="0"/>
              </a:rPr>
            </a:br>
            <a:br>
              <a:rPr lang="it-IT" sz="24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Durante la passeggiata siamo stati seguiti da un videomaker professionista che ha ripreso noi alunni mentre  realizzavamo  delle interviste a persone testimoni della realtà della cava. </a:t>
            </a:r>
          </a:p>
        </p:txBody>
      </p:sp>
    </p:spTree>
    <p:extLst>
      <p:ext uri="{BB962C8B-B14F-4D97-AF65-F5344CB8AC3E}">
        <p14:creationId xmlns:p14="http://schemas.microsoft.com/office/powerpoint/2010/main" val="1744216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b="1" dirty="0">
                <a:latin typeface="Times New Roman" panose="02020603050405020304" pitchFamily="18" charset="0"/>
                <a:cs typeface="Times New Roman" panose="02020603050405020304" pitchFamily="18" charset="0"/>
              </a:rPr>
              <a:t>LA PASSEGGIATA A CAVA SAN LEONARDO</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353" y="1416050"/>
            <a:ext cx="8765137" cy="5140998"/>
          </a:xfrm>
          <a:prstGeom prst="rect">
            <a:avLst/>
          </a:prstGeom>
        </p:spPr>
      </p:pic>
    </p:spTree>
    <p:extLst>
      <p:ext uri="{BB962C8B-B14F-4D97-AF65-F5344CB8AC3E}">
        <p14:creationId xmlns:p14="http://schemas.microsoft.com/office/powerpoint/2010/main" val="2683333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858501"/>
            <a:ext cx="8071338" cy="5140998"/>
          </a:xfrm>
          <a:prstGeom prst="rect">
            <a:avLst/>
          </a:prstGeom>
        </p:spPr>
      </p:pic>
    </p:spTree>
    <p:extLst>
      <p:ext uri="{BB962C8B-B14F-4D97-AF65-F5344CB8AC3E}">
        <p14:creationId xmlns:p14="http://schemas.microsoft.com/office/powerpoint/2010/main" val="4264379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122" y="858501"/>
            <a:ext cx="8001001" cy="5140998"/>
          </a:xfrm>
          <a:prstGeom prst="rect">
            <a:avLst/>
          </a:prstGeom>
        </p:spPr>
      </p:pic>
    </p:spTree>
    <p:extLst>
      <p:ext uri="{BB962C8B-B14F-4D97-AF65-F5344CB8AC3E}">
        <p14:creationId xmlns:p14="http://schemas.microsoft.com/office/powerpoint/2010/main" val="2722772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49"/>
            <a:ext cx="8228012" cy="6286013"/>
          </a:xfrm>
        </p:spPr>
        <p:txBody>
          <a:bodyPr/>
          <a:lstStyle/>
          <a:p>
            <a:pPr algn="just">
              <a:lnSpc>
                <a:spcPct val="150000"/>
              </a:lnSpc>
            </a:pPr>
            <a:r>
              <a:rPr lang="it-IT" sz="2400" b="1" dirty="0">
                <a:latin typeface="Times New Roman" panose="02020603050405020304" pitchFamily="18" charset="0"/>
                <a:cs typeface="Times New Roman" panose="02020603050405020304" pitchFamily="18" charset="0"/>
              </a:rPr>
              <a:t>VISITA AL MULINO SAN ROCCO</a:t>
            </a:r>
            <a:br>
              <a:rPr lang="it-IT" sz="24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L’ultima tappa della nostra passeggiata è stata  il mulino San Rocco. Abbiamo scoperto come questo mulino  è oggi utilizzato per l’allevamento di una specie di trote delle nostre acque oggi in via di estinzione. Siamo stati accolti al mulino San Rocco dalla biologa ambientale Dott. </a:t>
            </a:r>
            <a:r>
              <a:rPr lang="it-IT" sz="2400" dirty="0" err="1">
                <a:latin typeface="Times New Roman" panose="02020603050405020304" pitchFamily="18" charset="0"/>
                <a:cs typeface="Times New Roman" panose="02020603050405020304" pitchFamily="18" charset="0"/>
              </a:rPr>
              <a:t>Ssa</a:t>
            </a:r>
            <a:r>
              <a:rPr lang="it-IT" sz="2400" dirty="0">
                <a:latin typeface="Times New Roman" panose="02020603050405020304" pitchFamily="18" charset="0"/>
                <a:cs typeface="Times New Roman" panose="02020603050405020304" pitchFamily="18" charset="0"/>
              </a:rPr>
              <a:t> Monica </a:t>
            </a:r>
            <a:r>
              <a:rPr lang="it-IT" sz="2400" dirty="0" err="1">
                <a:latin typeface="Times New Roman" panose="02020603050405020304" pitchFamily="18" charset="0"/>
                <a:cs typeface="Times New Roman" panose="02020603050405020304" pitchFamily="18" charset="0"/>
              </a:rPr>
              <a:t>Giampiccolo</a:t>
            </a:r>
            <a:r>
              <a:rPr lang="it-IT" sz="2400" dirty="0">
                <a:latin typeface="Times New Roman" panose="02020603050405020304" pitchFamily="18" charset="0"/>
                <a:cs typeface="Times New Roman" panose="02020603050405020304" pitchFamily="18" charset="0"/>
              </a:rPr>
              <a:t> responsabile insieme al Dott. Antonino Duchi del </a:t>
            </a:r>
            <a:r>
              <a:rPr lang="it-IT" sz="2400" dirty="0"/>
              <a:t>"Progetto di</a:t>
            </a:r>
            <a:br>
              <a:rPr lang="it-IT" sz="2400" dirty="0"/>
            </a:br>
            <a:r>
              <a:rPr lang="it-IT" sz="2400" dirty="0"/>
              <a:t>implementazione dell'incubatoio di valle per l'allevamento, la salvaguardia e la</a:t>
            </a:r>
            <a:br>
              <a:rPr lang="it-IT" sz="2400" dirty="0"/>
            </a:br>
            <a:r>
              <a:rPr lang="it-IT" sz="2400" dirty="0"/>
              <a:t>conservazione della fauna ittica, con particolare riferimento alla Trota </a:t>
            </a:r>
            <a:r>
              <a:rPr lang="it-IT" sz="2400" dirty="0" err="1"/>
              <a:t>Macrostigma</a:t>
            </a:r>
            <a:r>
              <a:rPr lang="it-IT" sz="2400" dirty="0"/>
              <a:t>, promosso</a:t>
            </a:r>
            <a:br>
              <a:rPr lang="it-IT" sz="2400" dirty="0"/>
            </a:br>
            <a:r>
              <a:rPr lang="it-IT" sz="2400" dirty="0"/>
              <a:t>dal Libero Consorzio Comunale di Ragusa»</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820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899" y="1051932"/>
            <a:ext cx="8431823" cy="5140998"/>
          </a:xfrm>
          <a:prstGeom prst="rect">
            <a:avLst/>
          </a:prstGeom>
        </p:spPr>
      </p:pic>
    </p:spTree>
    <p:extLst>
      <p:ext uri="{BB962C8B-B14F-4D97-AF65-F5344CB8AC3E}">
        <p14:creationId xmlns:p14="http://schemas.microsoft.com/office/powerpoint/2010/main" val="251379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55172"/>
            <a:ext cx="8228012" cy="4403690"/>
          </a:xfrm>
        </p:spPr>
        <p:txBody>
          <a:bodyPr/>
          <a:lstStyle/>
          <a:p>
            <a:pPr>
              <a:lnSpc>
                <a:spcPct val="150000"/>
              </a:lnSpc>
            </a:pPr>
            <a:r>
              <a:rPr lang="it-IT" sz="2400" b="1" dirty="0">
                <a:latin typeface="Times New Roman" panose="02020603050405020304" pitchFamily="18" charset="0"/>
                <a:cs typeface="Times New Roman" panose="02020603050405020304" pitchFamily="18" charset="0"/>
              </a:rPr>
              <a:t>VI  FASE REALIZZAZIONE EBOOK  E TESTI CREATIVI </a:t>
            </a:r>
            <a:br>
              <a:rPr lang="it-IT" sz="2400" dirty="0">
                <a:latin typeface="Times New Roman" panose="02020603050405020304" pitchFamily="18" charset="0"/>
                <a:cs typeface="Times New Roman" panose="02020603050405020304" pitchFamily="18" charset="0"/>
              </a:rPr>
            </a:br>
            <a:br>
              <a:rPr lang="it-IT" sz="24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 Noi alunni con la creazione dell’</a:t>
            </a:r>
            <a:r>
              <a:rPr lang="it-IT" sz="2400" dirty="0" err="1">
                <a:latin typeface="Times New Roman" panose="02020603050405020304" pitchFamily="18" charset="0"/>
                <a:cs typeface="Times New Roman" panose="02020603050405020304" pitchFamily="18" charset="0"/>
              </a:rPr>
              <a:t>ebook</a:t>
            </a:r>
            <a:r>
              <a:rPr lang="it-IT" sz="2400" dirty="0">
                <a:latin typeface="Times New Roman" panose="02020603050405020304" pitchFamily="18" charset="0"/>
                <a:cs typeface="Times New Roman" panose="02020603050405020304" pitchFamily="18" charset="0"/>
              </a:rPr>
              <a:t>  abbiamo imparato a produrre </a:t>
            </a:r>
            <a:r>
              <a:rPr lang="it-IT" sz="2400" b="1" dirty="0">
                <a:latin typeface="Times New Roman" panose="02020603050405020304" pitchFamily="18" charset="0"/>
                <a:cs typeface="Times New Roman" panose="02020603050405020304" pitchFamily="18" charset="0"/>
              </a:rPr>
              <a:t> contenuti originali per il web</a:t>
            </a:r>
            <a:r>
              <a:rPr lang="it-IT" sz="2400" dirty="0">
                <a:latin typeface="Times New Roman" panose="02020603050405020304" pitchFamily="18" charset="0"/>
                <a:cs typeface="Times New Roman" panose="02020603050405020304" pitchFamily="18" charset="0"/>
              </a:rPr>
              <a:t> che è possibile condividere con tante persone  e abbiamo migliorato le nostre competenze digitali. Alcuni di noi hanno prodotto un testo  creativo sulla Cava San Leonardo</a:t>
            </a:r>
          </a:p>
        </p:txBody>
      </p:sp>
    </p:spTree>
    <p:extLst>
      <p:ext uri="{BB962C8B-B14F-4D97-AF65-F5344CB8AC3E}">
        <p14:creationId xmlns:p14="http://schemas.microsoft.com/office/powerpoint/2010/main" val="4155017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007469" cy="1265604"/>
          </a:xfrm>
        </p:spPr>
        <p:txBody>
          <a:bodyPr/>
          <a:lstStyle/>
          <a:p>
            <a:r>
              <a:rPr lang="it-IT" sz="2400" b="1" dirty="0">
                <a:latin typeface="Times New Roman" panose="02020603050405020304" pitchFamily="18" charset="0"/>
                <a:cs typeface="Times New Roman" panose="02020603050405020304" pitchFamily="18" charset="0"/>
              </a:rPr>
              <a:t>CREAZIONE EBOOK SULL’ESPERIENZA SVOLTA</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384789"/>
            <a:ext cx="7886700" cy="5143500"/>
          </a:xfrm>
          <a:prstGeom prst="rect">
            <a:avLst/>
          </a:prstGeom>
        </p:spPr>
      </p:pic>
    </p:spTree>
    <p:extLst>
      <p:ext uri="{BB962C8B-B14F-4D97-AF65-F5344CB8AC3E}">
        <p14:creationId xmlns:p14="http://schemas.microsoft.com/office/powerpoint/2010/main" val="2341438602"/>
      </p:ext>
    </p:extLst>
  </p:cSld>
  <p:clrMapOvr>
    <a:masterClrMapping/>
  </p:clrMapOvr>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626</Words>
  <Application>Microsoft Office PowerPoint</Application>
  <PresentationFormat>Presentazione su schermo (4:3)</PresentationFormat>
  <Paragraphs>31</Paragraphs>
  <Slides>26</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26</vt:i4>
      </vt:variant>
    </vt:vector>
  </HeadingPairs>
  <TitlesOfParts>
    <vt:vector size="30" baseType="lpstr">
      <vt:lpstr>Times New Roman</vt:lpstr>
      <vt:lpstr>Arial</vt:lpstr>
      <vt:lpstr>Calibri</vt:lpstr>
      <vt:lpstr>Tema di Office</vt:lpstr>
      <vt:lpstr>Presentazione standard di PowerPoint</vt:lpstr>
      <vt:lpstr>Presentazione standard di PowerPoint</vt:lpstr>
      <vt:lpstr>Presentazione standard di PowerPoint</vt:lpstr>
      <vt:lpstr>I FASE Abbiamo conosciuto aspetti relativi alle acque nel nostro territorio e all’approvvigionamento dell’acqua nei vari quartieri di Ragusa  attraverso la guida della Dott. Ssa Cascone e dell’Ing. Savarese della Società Iblea acque di Ragusa attraverso una conferenza nell’auditorium della nostra scuola e attraverso una passeggiata nei dintorni della scuola </vt:lpstr>
      <vt:lpstr>Presentazione standard di PowerPoint</vt:lpstr>
      <vt:lpstr>VISITA AL SERBATOIO DELLA MADONNA DELLE GRAZIE</vt:lpstr>
      <vt:lpstr>SERBATOIO UBICATO IN VIA DEL SERBATOIO </vt:lpstr>
      <vt:lpstr>II FASE : LA SCOPERTA DEL TERRITORIO DELLA CAVA SAN LEONARDO  Noi alunni divisi in gruppo abbiamo conosciuto  attraverso  un percorso di scoperta e di ricerca autonoma la Valle San Leonardo  utilizzando  link indicati dalla Prof. Ssa Distefano e della Prof. Ssa Di Vita e attraverso materiale cartaceo   </vt:lpstr>
      <vt:lpstr>II FASE  ATTIVITA’ DI RICERCA IN CLASSE</vt:lpstr>
      <vt:lpstr>Presentazione standard di PowerPoint</vt:lpstr>
      <vt:lpstr>Presentazione standard di PowerPoint</vt:lpstr>
      <vt:lpstr>DOCUMENTI REPERITI IN ARCHIVIO</vt:lpstr>
      <vt:lpstr>Presentazione standard di PowerPoint</vt:lpstr>
      <vt:lpstr>Presentazione standard di PowerPoint</vt:lpstr>
      <vt:lpstr>Presentazione standard di PowerPoint</vt:lpstr>
      <vt:lpstr>INCONTRO CON IL PROF. SCRIBANO</vt:lpstr>
      <vt:lpstr>Presentazione standard di PowerPoint</vt:lpstr>
      <vt:lpstr>Presentazione standard di PowerPoint</vt:lpstr>
      <vt:lpstr>V FASE: PASSEGGIATA NELLA CAVA SAN LEONARDO  La ricerca sul il territorio è avvenuta con  il metodo della Passeggiata Noi alunni abbiamo realizzato  fotografie, riprese video del luogo visitato al fine di inserire il materiale da noi reperito nell’ebook che oggi in classe stiamo creando   Durante la passeggiata siamo stati seguiti da un videomaker professionista che ha ripreso noi alunni mentre  realizzavamo  delle interviste a persone testimoni della realtà della cava. </vt:lpstr>
      <vt:lpstr>LA PASSEGGIATA A CAVA SAN LEONARDO</vt:lpstr>
      <vt:lpstr>Presentazione standard di PowerPoint</vt:lpstr>
      <vt:lpstr>Presentazione standard di PowerPoint</vt:lpstr>
      <vt:lpstr>VISITA AL MULINO SAN ROCCO L’ultima tappa della nostra passeggiata è stata  il mulino San Rocco. Abbiamo scoperto come questo mulino  è oggi utilizzato per l’allevamento di una specie di trote delle nostre acque oggi in via di estinzione. Siamo stati accolti al mulino San Rocco dalla biologa ambientale Dott. Ssa Monica Giampiccolo responsabile insieme al Dott. Antonino Duchi del "Progetto di implementazione dell'incubatoio di valle per l'allevamento, la salvaguardia e la conservazione della fauna ittica, con particolare riferimento alla Trota Macrostigma, promosso dal Libero Consorzio Comunale di Ragusa»</vt:lpstr>
      <vt:lpstr>Presentazione standard di PowerPoint</vt:lpstr>
      <vt:lpstr>VI  FASE REALIZZAZIONE EBOOK  E TESTI CREATIVI    Noi alunni con la creazione dell’ebook  abbiamo imparato a produrre  contenuti originali per il web che è possibile condividere con tante persone  e abbiamo migliorato le nostre competenze digitali. Alcuni di noi hanno prodotto un testo  creativo sulla Cava San Leonardo</vt:lpstr>
      <vt:lpstr>CREAZIONE EBOOK SULL’ESPERIENZA SVOLTA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Chiara Ottaviano</dc:creator>
  <cp:lastModifiedBy>Chiara Ottaviano</cp:lastModifiedBy>
  <cp:revision>144</cp:revision>
  <dcterms:created xsi:type="dcterms:W3CDTF">1601-01-01T00:00:00Z</dcterms:created>
  <dcterms:modified xsi:type="dcterms:W3CDTF">2024-06-01T14:43:16Z</dcterms:modified>
</cp:coreProperties>
</file>